
<file path=[Content_Types].xml><?xml version="1.0" encoding="utf-8"?>
<Types xmlns="http://schemas.openxmlformats.org/package/2006/content-types">
  <Default Extension="png" ContentType="image/png"/>
  <Default Extension="jpeg" ContentType="image/jpeg"/>
  <Default Extension="JPG" ContentType="image/.jp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2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5" r:id="rId12"/>
    <p:sldId id="266" r:id="rId13"/>
    <p:sldId id="267" r:id="rId14"/>
  </p:sldIdLst>
  <p:sldSz cx="18288000" cy="10287000"/>
  <p:notesSz cx="6858000" cy="9144000"/>
  <p:embeddedFontLst>
    <p:embeddedFont>
      <p:font typeface="Calibri" panose="020F0502020204030204"/>
      <p:regular r:id="rId18"/>
      <p:bold r:id="rId19"/>
      <p:italic r:id="rId20"/>
      <p:boldItalic r:id="rId21"/>
    </p:embeddedFont>
    <p:embeddedFont>
      <p:font typeface="IBM Plex Serif" panose="02060503050406000203"/>
      <p:regular r:id="rId22"/>
      <p:bold r:id="rId23"/>
      <p:italic r:id="rId24"/>
      <p:boldItalic r:id="rId25"/>
    </p:embeddedFont>
    <p:embeddedFont>
      <p:font typeface="IBM Plex Sans" panose="020B0503050203000203"/>
      <p:regular r:id="rId26"/>
      <p:bold r:id="rId27"/>
      <p:italic r:id="rId28"/>
      <p:boldItalic r:id="rId29"/>
    </p:embeddedFont>
    <p:embeddedFont>
      <p:font typeface="IBM Plex Mono" panose="020B0509050203000203"/>
      <p:regular r:id="rId30"/>
      <p:bold r:id="rId31"/>
      <p:italic r:id="rId32"/>
      <p:boldItalic r:id="rId33"/>
    </p:embeddedFont>
    <p:embeddedFont>
      <p:font typeface="Bahnschrift" panose="020B0502040204020203" pitchFamily="34" charset="0"/>
      <p:regular r:id="rId34"/>
      <p:bold r:id="rId35"/>
    </p:embeddedFont>
    <p:embeddedFont>
      <p:font typeface="Arimo" panose="020B0604020202020204"/>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000000"/>
          </p15:clr>
        </p15:guide>
        <p15:guide id="2" pos="2880" userDrawn="1">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46" d="100"/>
          <a:sy n="46" d="100"/>
        </p:scale>
        <p:origin x="-75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9" Type="http://schemas.openxmlformats.org/officeDocument/2006/relationships/font" Target="fonts/font22.fntdata"/><Relationship Id="rId38" Type="http://schemas.openxmlformats.org/officeDocument/2006/relationships/font" Target="fonts/font21.fntdata"/><Relationship Id="rId37" Type="http://schemas.openxmlformats.org/officeDocument/2006/relationships/font" Target="fonts/font20.fntdata"/><Relationship Id="rId36" Type="http://schemas.openxmlformats.org/officeDocument/2006/relationships/font" Target="fonts/font19.fntdata"/><Relationship Id="rId35" Type="http://schemas.openxmlformats.org/officeDocument/2006/relationships/font" Target="fonts/font18.fntdata"/><Relationship Id="rId34" Type="http://schemas.openxmlformats.org/officeDocument/2006/relationships/font" Target="fonts/font17.fntdata"/><Relationship Id="rId33" Type="http://schemas.openxmlformats.org/officeDocument/2006/relationships/font" Target="fonts/font16.fntdata"/><Relationship Id="rId32" Type="http://schemas.openxmlformats.org/officeDocument/2006/relationships/font" Target="fonts/font15.fntdata"/><Relationship Id="rId31" Type="http://schemas.openxmlformats.org/officeDocument/2006/relationships/font" Target="fonts/font14.fntdata"/><Relationship Id="rId30" Type="http://schemas.openxmlformats.org/officeDocument/2006/relationships/font" Target="fonts/font13.fntdata"/><Relationship Id="rId3" Type="http://schemas.openxmlformats.org/officeDocument/2006/relationships/slide" Target="slides/slide1.xml"/><Relationship Id="rId29" Type="http://schemas.openxmlformats.org/officeDocument/2006/relationships/font" Target="fonts/font12.fntdata"/><Relationship Id="rId28" Type="http://schemas.openxmlformats.org/officeDocument/2006/relationships/font" Target="fonts/font11.fntdata"/><Relationship Id="rId27" Type="http://schemas.openxmlformats.org/officeDocument/2006/relationships/font" Target="fonts/font10.fntdata"/><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jpeg>
</file>

<file path=ppt/media/image13.jpeg>
</file>

<file path=ppt/media/image2.png>
</file>

<file path=ppt/media/image3.png>
</file>

<file path=ppt/media/image4.png>
</file>

<file path=ppt/media/image5.png>
</file>

<file path=ppt/media/image6.jpe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4"/>
        <p:cNvGrpSpPr/>
        <p:nvPr/>
      </p:nvGrpSpPr>
      <p:grpSpPr>
        <a:xfrm>
          <a:off x="0" y="0"/>
          <a:ext cx="0" cy="0"/>
          <a:chOff x="0" y="0"/>
          <a:chExt cx="0" cy="0"/>
        </a:xfrm>
      </p:grpSpPr>
      <p:sp>
        <p:nvSpPr>
          <p:cNvPr id="275" name="Google Shape;27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76" name="Google Shape;27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3"/>
        <p:cNvGrpSpPr/>
        <p:nvPr/>
      </p:nvGrpSpPr>
      <p:grpSpPr>
        <a:xfrm>
          <a:off x="0" y="0"/>
          <a:ext cx="0" cy="0"/>
          <a:chOff x="0" y="0"/>
          <a:chExt cx="0" cy="0"/>
        </a:xfrm>
      </p:grpSpPr>
      <p:sp>
        <p:nvSpPr>
          <p:cNvPr id="294" name="Google Shape;294;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95" name="Google Shape;29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6"/>
        <p:cNvGrpSpPr/>
        <p:nvPr/>
      </p:nvGrpSpPr>
      <p:grpSpPr>
        <a:xfrm>
          <a:off x="0" y="0"/>
          <a:ext cx="0" cy="0"/>
          <a:chOff x="0" y="0"/>
          <a:chExt cx="0" cy="0"/>
        </a:xfrm>
      </p:grpSpPr>
      <p:sp>
        <p:nvSpPr>
          <p:cNvPr id="107" name="Google Shape;10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08" name="Google Shape;10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5"/>
        <p:cNvGrpSpPr/>
        <p:nvPr/>
      </p:nvGrpSpPr>
      <p:grpSpPr>
        <a:xfrm>
          <a:off x="0" y="0"/>
          <a:ext cx="0" cy="0"/>
          <a:chOff x="0" y="0"/>
          <a:chExt cx="0" cy="0"/>
        </a:xfrm>
      </p:grpSpPr>
      <p:sp>
        <p:nvSpPr>
          <p:cNvPr id="116" name="Google Shape;11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7" name="Google Shape;11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30" name="Google Shape;13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61" name="Google Shape;16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0"/>
        <p:cNvGrpSpPr/>
        <p:nvPr/>
      </p:nvGrpSpPr>
      <p:grpSpPr>
        <a:xfrm>
          <a:off x="0" y="0"/>
          <a:ext cx="0" cy="0"/>
          <a:chOff x="0" y="0"/>
          <a:chExt cx="0" cy="0"/>
        </a:xfrm>
      </p:grpSpPr>
      <p:sp>
        <p:nvSpPr>
          <p:cNvPr id="171" name="Google Shape;17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72" name="Google Shape;17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7"/>
        <p:cNvGrpSpPr/>
        <p:nvPr/>
      </p:nvGrpSpPr>
      <p:grpSpPr>
        <a:xfrm>
          <a:off x="0" y="0"/>
          <a:ext cx="0" cy="0"/>
          <a:chOff x="0" y="0"/>
          <a:chExt cx="0" cy="0"/>
        </a:xfrm>
      </p:grpSpPr>
      <p:sp>
        <p:nvSpPr>
          <p:cNvPr id="198" name="Google Shape;19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99" name="Google Shape;19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9"/>
        <p:cNvGrpSpPr/>
        <p:nvPr/>
      </p:nvGrpSpPr>
      <p:grpSpPr>
        <a:xfrm>
          <a:off x="0" y="0"/>
          <a:ext cx="0" cy="0"/>
          <a:chOff x="0" y="0"/>
          <a:chExt cx="0" cy="0"/>
        </a:xfrm>
      </p:grpSpPr>
      <p:sp>
        <p:nvSpPr>
          <p:cNvPr id="240" name="Google Shape;240;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41" name="Google Shape;24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panose="020F0502020204030204"/>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panose="020F0502020204030204"/>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2.jpe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image" Target="../media/image13.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slide" Target="slide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7.jpeg"/><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8.emf"/></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10.jpeg"/><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8DCC4"/>
        </a:solidFill>
        <a:effectLst/>
      </p:bgPr>
    </p:bg>
    <p:spTree>
      <p:nvGrpSpPr>
        <p:cNvPr id="1" name="Shape 83"/>
        <p:cNvGrpSpPr/>
        <p:nvPr/>
      </p:nvGrpSpPr>
      <p:grpSpPr>
        <a:xfrm>
          <a:off x="0" y="0"/>
          <a:ext cx="0" cy="0"/>
          <a:chOff x="0" y="0"/>
          <a:chExt cx="0" cy="0"/>
        </a:xfrm>
      </p:grpSpPr>
      <p:cxnSp>
        <p:nvCxnSpPr>
          <p:cNvPr id="84" name="Google Shape;84;p13"/>
          <p:cNvCxnSpPr/>
          <p:nvPr/>
        </p:nvCxnSpPr>
        <p:spPr>
          <a:xfrm>
            <a:off x="1028700" y="1009650"/>
            <a:ext cx="10172178" cy="19050"/>
          </a:xfrm>
          <a:prstGeom prst="straightConnector1">
            <a:avLst/>
          </a:prstGeom>
          <a:noFill/>
          <a:ln w="19050" cap="flat" cmpd="sng">
            <a:solidFill>
              <a:srgbClr val="353824"/>
            </a:solidFill>
            <a:prstDash val="solid"/>
            <a:round/>
            <a:headEnd type="none" w="sm" len="sm"/>
            <a:tailEnd type="none" w="sm" len="sm"/>
          </a:ln>
        </p:spPr>
      </p:cxnSp>
      <p:sp>
        <p:nvSpPr>
          <p:cNvPr id="85" name="Google Shape;85;p13"/>
          <p:cNvSpPr/>
          <p:nvPr/>
        </p:nvSpPr>
        <p:spPr>
          <a:xfrm rot="10800000">
            <a:off x="1028700" y="1212801"/>
            <a:ext cx="609911" cy="465751"/>
          </a:xfrm>
          <a:custGeom>
            <a:avLst/>
            <a:gdLst/>
            <a:ahLst/>
            <a:cxnLst/>
            <a:rect l="l" t="t" r="r" b="b"/>
            <a:pathLst>
              <a:path w="609911" h="465751" extrusionOk="0">
                <a:moveTo>
                  <a:pt x="0" y="0"/>
                </a:moveTo>
                <a:lnTo>
                  <a:pt x="609911" y="0"/>
                </a:lnTo>
                <a:lnTo>
                  <a:pt x="609911" y="465750"/>
                </a:lnTo>
                <a:lnTo>
                  <a:pt x="0" y="465750"/>
                </a:lnTo>
                <a:lnTo>
                  <a:pt x="0" y="0"/>
                </a:lnTo>
                <a:close/>
              </a:path>
            </a:pathLst>
          </a:custGeom>
          <a:blipFill rotWithShape="1">
            <a:blip r:embed="rId1"/>
            <a:stretch>
              <a:fillRect/>
            </a:stretch>
          </a:blipFill>
          <a:ln>
            <a:noFill/>
          </a:ln>
        </p:spPr>
      </p:sp>
      <p:sp>
        <p:nvSpPr>
          <p:cNvPr id="86" name="Google Shape;86;p13"/>
          <p:cNvSpPr txBox="1"/>
          <p:nvPr/>
        </p:nvSpPr>
        <p:spPr>
          <a:xfrm>
            <a:off x="1028700" y="3915166"/>
            <a:ext cx="10172100" cy="4239622"/>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11480" dirty="0" smtClean="0">
                <a:solidFill>
                  <a:srgbClr val="353824"/>
                </a:solidFill>
                <a:latin typeface="IBM Plex Serif" panose="02060503050406000203"/>
                <a:sym typeface="IBM Plex Serif" panose="02060503050406000203"/>
              </a:rPr>
              <a:t>Hotel Management </a:t>
            </a:r>
            <a:endParaRPr lang="en-US" sz="11480" dirty="0" smtClean="0">
              <a:solidFill>
                <a:srgbClr val="353824"/>
              </a:solidFill>
              <a:latin typeface="IBM Plex Serif" panose="02060503050406000203"/>
              <a:sym typeface="IBM Plex Serif" panose="02060503050406000203"/>
            </a:endParaRPr>
          </a:p>
          <a:p>
            <a:pPr marL="0" marR="0" lvl="0" indent="0" algn="l" rtl="0">
              <a:lnSpc>
                <a:spcPct val="80000"/>
              </a:lnSpc>
              <a:spcBef>
                <a:spcPts val="0"/>
              </a:spcBef>
              <a:spcAft>
                <a:spcPts val="0"/>
              </a:spcAft>
              <a:buNone/>
            </a:pPr>
            <a:r>
              <a:rPr lang="en-US" sz="11480" dirty="0" smtClean="0">
                <a:solidFill>
                  <a:srgbClr val="353824"/>
                </a:solidFill>
                <a:latin typeface="IBM Plex Serif" panose="02060503050406000203"/>
                <a:sym typeface="IBM Plex Serif" panose="02060503050406000203"/>
              </a:rPr>
              <a:t>System</a:t>
            </a:r>
            <a:endParaRPr dirty="0"/>
          </a:p>
        </p:txBody>
      </p:sp>
      <p:sp>
        <p:nvSpPr>
          <p:cNvPr id="87" name="Google Shape;87;p13"/>
          <p:cNvSpPr txBox="1"/>
          <p:nvPr/>
        </p:nvSpPr>
        <p:spPr>
          <a:xfrm>
            <a:off x="1028700" y="8710898"/>
            <a:ext cx="10172178" cy="99104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dirty="0" smtClean="0">
                <a:solidFill>
                  <a:srgbClr val="353824"/>
                </a:solidFill>
                <a:latin typeface="IBM Plex Sans" panose="020B0503050203000203"/>
                <a:sym typeface="IBM Plex Sans" panose="020B0503050203000203"/>
              </a:rPr>
              <a:t>Managing  and handling</a:t>
            </a:r>
            <a:endParaRPr lang="en-US" sz="3200" dirty="0" smtClean="0">
              <a:solidFill>
                <a:srgbClr val="353824"/>
              </a:solidFill>
              <a:latin typeface="IBM Plex Sans" panose="020B0503050203000203"/>
              <a:sym typeface="IBM Plex Sans" panose="020B0503050203000203"/>
            </a:endParaRPr>
          </a:p>
          <a:p>
            <a:pPr marL="0" marR="0" lvl="0" indent="0" algn="l" rtl="0">
              <a:lnSpc>
                <a:spcPct val="140000"/>
              </a:lnSpc>
              <a:spcBef>
                <a:spcPts val="0"/>
              </a:spcBef>
              <a:spcAft>
                <a:spcPts val="0"/>
              </a:spcAft>
              <a:buNone/>
            </a:pPr>
            <a:endParaRPr dirty="0"/>
          </a:p>
        </p:txBody>
      </p:sp>
      <p:sp>
        <p:nvSpPr>
          <p:cNvPr id="89" name="Google Shape;89;p13"/>
          <p:cNvSpPr txBox="1"/>
          <p:nvPr/>
        </p:nvSpPr>
        <p:spPr>
          <a:xfrm>
            <a:off x="8215894" y="1325510"/>
            <a:ext cx="2984984" cy="439929"/>
          </a:xfrm>
          <a:prstGeom prst="rect">
            <a:avLst/>
          </a:prstGeom>
          <a:noFill/>
          <a:ln>
            <a:noFill/>
          </a:ln>
        </p:spPr>
        <p:txBody>
          <a:bodyPr spcFirstLastPara="1" wrap="square" lIns="0" tIns="0" rIns="0" bIns="0" anchor="t" anchorCtr="0">
            <a:spAutoFit/>
          </a:bodyPr>
          <a:lstStyle/>
          <a:p>
            <a:pPr marL="0" marR="0" lvl="0" indent="0" algn="r" rtl="0">
              <a:lnSpc>
                <a:spcPct val="130000"/>
              </a:lnSpc>
              <a:spcBef>
                <a:spcPts val="0"/>
              </a:spcBef>
              <a:spcAft>
                <a:spcPts val="0"/>
              </a:spcAft>
              <a:buNone/>
            </a:pPr>
            <a:r>
              <a:rPr lang="en-US" sz="2200" dirty="0" smtClean="0">
                <a:solidFill>
                  <a:srgbClr val="353824"/>
                </a:solidFill>
                <a:latin typeface="IBM Plex Sans" panose="020B0503050203000203"/>
                <a:sym typeface="IBM Plex Sans" panose="020B0503050203000203"/>
              </a:rPr>
              <a:t>13/03/2025</a:t>
            </a:r>
            <a:endParaRPr dirty="0"/>
          </a:p>
        </p:txBody>
      </p:sp>
      <p:pic>
        <p:nvPicPr>
          <p:cNvPr id="90" name="Google Shape;90;p13"/>
          <p:cNvPicPr preferRelativeResize="0"/>
          <p:nvPr/>
        </p:nvPicPr>
        <p:blipFill rotWithShape="1">
          <a:blip r:embed="rId2"/>
          <a:srcRect t="12211"/>
          <a:stretch>
            <a:fillRect/>
          </a:stretch>
        </p:blipFill>
        <p:spPr>
          <a:xfrm>
            <a:off x="12252250" y="0"/>
            <a:ext cx="6035749" cy="6255951"/>
          </a:xfrm>
          <a:prstGeom prst="rect">
            <a:avLst/>
          </a:prstGeom>
          <a:noFill/>
          <a:ln>
            <a:noFill/>
          </a:ln>
        </p:spPr>
      </p:pic>
      <p:pic>
        <p:nvPicPr>
          <p:cNvPr id="91" name="Google Shape;91;p13"/>
          <p:cNvPicPr preferRelativeResize="0"/>
          <p:nvPr/>
        </p:nvPicPr>
        <p:blipFill rotWithShape="1">
          <a:blip r:embed="rId3"/>
          <a:srcRect t="18466" b="15509"/>
          <a:stretch>
            <a:fillRect/>
          </a:stretch>
        </p:blipFill>
        <p:spPr>
          <a:xfrm>
            <a:off x="12252250" y="6561600"/>
            <a:ext cx="6035749" cy="372540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5F3EB"/>
        </a:solidFill>
        <a:effectLst/>
      </p:bgPr>
    </p:bg>
    <p:spTree>
      <p:nvGrpSpPr>
        <p:cNvPr id="1" name="Shape 277"/>
        <p:cNvGrpSpPr/>
        <p:nvPr/>
      </p:nvGrpSpPr>
      <p:grpSpPr>
        <a:xfrm>
          <a:off x="0" y="0"/>
          <a:ext cx="0" cy="0"/>
          <a:chOff x="0" y="0"/>
          <a:chExt cx="0" cy="0"/>
        </a:xfrm>
      </p:grpSpPr>
      <p:sp>
        <p:nvSpPr>
          <p:cNvPr id="278" name="Google Shape;278;p23"/>
          <p:cNvSpPr txBox="1"/>
          <p:nvPr/>
        </p:nvSpPr>
        <p:spPr>
          <a:xfrm>
            <a:off x="1028700" y="3121979"/>
            <a:ext cx="7224900" cy="30015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6500" b="0" i="0" u="none" strike="noStrike" cap="none">
                <a:solidFill>
                  <a:srgbClr val="353824"/>
                </a:solidFill>
                <a:latin typeface="IBM Plex Serif" panose="02060503050406000203"/>
                <a:ea typeface="IBM Plex Serif" panose="02060503050406000203"/>
                <a:cs typeface="IBM Plex Serif" panose="02060503050406000203"/>
                <a:sym typeface="IBM Plex Serif" panose="02060503050406000203"/>
              </a:rPr>
              <a:t>Key questions</a:t>
            </a:r>
            <a:endParaRPr lang="en-US" sz="6500" b="0" i="0" u="none" strike="noStrike" cap="none">
              <a:solidFill>
                <a:srgbClr val="353824"/>
              </a:solidFill>
              <a:latin typeface="IBM Plex Serif" panose="02060503050406000203"/>
              <a:ea typeface="IBM Plex Serif" panose="02060503050406000203"/>
              <a:cs typeface="IBM Plex Serif" panose="02060503050406000203"/>
              <a:sym typeface="IBM Plex Serif" panose="02060503050406000203"/>
            </a:endParaRPr>
          </a:p>
          <a:p>
            <a:pPr marL="0" marR="0" lvl="0" indent="0" algn="l" rtl="0">
              <a:lnSpc>
                <a:spcPct val="100000"/>
              </a:lnSpc>
              <a:spcBef>
                <a:spcPts val="0"/>
              </a:spcBef>
              <a:spcAft>
                <a:spcPts val="0"/>
              </a:spcAft>
              <a:buNone/>
            </a:pPr>
            <a:r>
              <a:rPr lang="en-US" sz="6500" b="0" i="0" u="none" strike="noStrike" cap="none">
                <a:solidFill>
                  <a:srgbClr val="353824"/>
                </a:solidFill>
                <a:latin typeface="IBM Plex Serif" panose="02060503050406000203"/>
                <a:ea typeface="IBM Plex Serif" panose="02060503050406000203"/>
                <a:cs typeface="IBM Plex Serif" panose="02060503050406000203"/>
                <a:sym typeface="IBM Plex Serif" panose="02060503050406000203"/>
              </a:rPr>
              <a:t>for driving successful change</a:t>
            </a:r>
            <a:endParaRPr lang="en-US" sz="6500" b="0" i="0" u="none" strike="noStrike" cap="none">
              <a:solidFill>
                <a:srgbClr val="353824"/>
              </a:solidFill>
              <a:latin typeface="IBM Plex Serif" panose="02060503050406000203"/>
              <a:ea typeface="IBM Plex Serif" panose="02060503050406000203"/>
              <a:cs typeface="IBM Plex Serif" panose="02060503050406000203"/>
              <a:sym typeface="IBM Plex Serif" panose="02060503050406000203"/>
            </a:endParaRPr>
          </a:p>
        </p:txBody>
      </p:sp>
      <p:sp>
        <p:nvSpPr>
          <p:cNvPr id="279" name="Google Shape;279;p23"/>
          <p:cNvSpPr txBox="1"/>
          <p:nvPr/>
        </p:nvSpPr>
        <p:spPr>
          <a:xfrm>
            <a:off x="10165495" y="3108700"/>
            <a:ext cx="7093800" cy="4617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000" b="0" i="0" u="none" strike="noStrike" cap="none" dirty="0">
                <a:solidFill>
                  <a:srgbClr val="353824"/>
                </a:solidFill>
                <a:latin typeface="IBM Plex Sans" panose="020B0503050203000203"/>
                <a:ea typeface="IBM Plex Sans" panose="020B0503050203000203"/>
                <a:cs typeface="IBM Plex Sans" panose="020B0503050203000203"/>
                <a:sym typeface="IBM Plex Sans" panose="020B0503050203000203"/>
              </a:rPr>
              <a:t>Why is the change necessary?</a:t>
            </a:r>
            <a:endParaRPr dirty="0"/>
          </a:p>
        </p:txBody>
      </p:sp>
      <p:sp>
        <p:nvSpPr>
          <p:cNvPr id="280" name="Google Shape;280;p23"/>
          <p:cNvSpPr txBox="1"/>
          <p:nvPr/>
        </p:nvSpPr>
        <p:spPr>
          <a:xfrm>
            <a:off x="10165495" y="3623013"/>
            <a:ext cx="7093800" cy="3231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1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Identify the key drivers and reasons behind the change.</a:t>
            </a:r>
            <a:endParaRPr lang="en-US" sz="21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81" name="Google Shape;281;p23"/>
          <p:cNvSpPr txBox="1"/>
          <p:nvPr/>
        </p:nvSpPr>
        <p:spPr>
          <a:xfrm>
            <a:off x="10165495" y="8006492"/>
            <a:ext cx="7093800" cy="4617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0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What challenges might you encounter?</a:t>
            </a:r>
            <a:endParaRPr lang="en-US" sz="30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82" name="Google Shape;282;p23"/>
          <p:cNvSpPr txBox="1"/>
          <p:nvPr/>
        </p:nvSpPr>
        <p:spPr>
          <a:xfrm>
            <a:off x="10165495" y="8520991"/>
            <a:ext cx="7093800" cy="6465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1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Identify potential roadblocks and prepare strategies to mitigate them.</a:t>
            </a:r>
            <a:endParaRPr lang="en-US" sz="21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83" name="Google Shape;283;p23"/>
          <p:cNvSpPr txBox="1"/>
          <p:nvPr/>
        </p:nvSpPr>
        <p:spPr>
          <a:xfrm>
            <a:off x="10165495" y="6126220"/>
            <a:ext cx="7093800" cy="4617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0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How will you communicate the change? </a:t>
            </a:r>
            <a:endParaRPr lang="en-US" sz="30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84" name="Google Shape;284;p23"/>
          <p:cNvSpPr txBox="1"/>
          <p:nvPr/>
        </p:nvSpPr>
        <p:spPr>
          <a:xfrm>
            <a:off x="10165495" y="6640533"/>
            <a:ext cx="7093800" cy="6465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1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Create a communication plan to engage the team and stakeholders.</a:t>
            </a:r>
            <a:endParaRPr lang="en-US" sz="21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85" name="Google Shape;285;p23"/>
          <p:cNvSpPr txBox="1"/>
          <p:nvPr/>
        </p:nvSpPr>
        <p:spPr>
          <a:xfrm>
            <a:off x="10165495" y="4617460"/>
            <a:ext cx="7093800" cy="4617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000" dirty="0" smtClean="0">
                <a:solidFill>
                  <a:srgbClr val="353824"/>
                </a:solidFill>
                <a:latin typeface="IBM Plex Sans" panose="020B0503050203000203"/>
                <a:ea typeface="IBM Plex Sans" panose="020B0503050203000203"/>
                <a:cs typeface="IBM Plex Sans" panose="020B0503050203000203"/>
                <a:sym typeface="IBM Plex Sans" panose="020B0503050203000203"/>
              </a:rPr>
              <a:t>How you adapt with the needs</a:t>
            </a:r>
            <a:r>
              <a:rPr lang="en-US" sz="3000" b="0" i="0" u="none" strike="noStrike" cap="none" dirty="0" smtClean="0">
                <a:solidFill>
                  <a:srgbClr val="353824"/>
                </a:solidFill>
                <a:latin typeface="IBM Plex Sans" panose="020B0503050203000203"/>
                <a:ea typeface="IBM Plex Sans" panose="020B0503050203000203"/>
                <a:cs typeface="IBM Plex Sans" panose="020B0503050203000203"/>
                <a:sym typeface="IBM Plex Sans" panose="020B0503050203000203"/>
              </a:rPr>
              <a:t>?</a:t>
            </a:r>
            <a:endParaRPr dirty="0"/>
          </a:p>
        </p:txBody>
      </p:sp>
      <p:sp>
        <p:nvSpPr>
          <p:cNvPr id="286" name="Google Shape;286;p23"/>
          <p:cNvSpPr txBox="1"/>
          <p:nvPr/>
        </p:nvSpPr>
        <p:spPr>
          <a:xfrm>
            <a:off x="10165495" y="5131773"/>
            <a:ext cx="7093800" cy="64633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100" b="0" i="0" u="none" strike="noStrike" cap="none" dirty="0">
                <a:solidFill>
                  <a:srgbClr val="353824"/>
                </a:solidFill>
                <a:latin typeface="IBM Plex Sans" panose="020B0503050203000203"/>
                <a:ea typeface="IBM Plex Sans" panose="020B0503050203000203"/>
                <a:cs typeface="IBM Plex Sans" panose="020B0503050203000203"/>
                <a:sym typeface="IBM Plex Sans" panose="020B0503050203000203"/>
              </a:rPr>
              <a:t>Develop a detailed strategy to </a:t>
            </a:r>
            <a:r>
              <a:rPr lang="en-US" sz="2100" dirty="0" smtClean="0">
                <a:solidFill>
                  <a:srgbClr val="353824"/>
                </a:solidFill>
                <a:latin typeface="IBM Plex Sans" panose="020B0503050203000203"/>
                <a:ea typeface="IBM Plex Sans" panose="020B0503050203000203"/>
                <a:cs typeface="IBM Plex Sans" panose="020B0503050203000203"/>
                <a:sym typeface="IBM Plex Sans" panose="020B0503050203000203"/>
              </a:rPr>
              <a:t>always keep up with the changes</a:t>
            </a:r>
            <a:r>
              <a:rPr lang="en-US" sz="2100" b="0" i="0" u="none" strike="noStrike" cap="none" dirty="0" smtClean="0">
                <a:solidFill>
                  <a:srgbClr val="353824"/>
                </a:solidFill>
                <a:latin typeface="IBM Plex Sans" panose="020B0503050203000203"/>
                <a:ea typeface="IBM Plex Sans" panose="020B0503050203000203"/>
                <a:cs typeface="IBM Plex Sans" panose="020B0503050203000203"/>
                <a:sym typeface="IBM Plex Sans" panose="020B0503050203000203"/>
              </a:rPr>
              <a:t>.</a:t>
            </a:r>
            <a:endParaRPr dirty="0"/>
          </a:p>
        </p:txBody>
      </p:sp>
      <p:sp>
        <p:nvSpPr>
          <p:cNvPr id="288" name="Google Shape;288;p23"/>
          <p:cNvSpPr txBox="1"/>
          <p:nvPr/>
        </p:nvSpPr>
        <p:spPr>
          <a:xfrm>
            <a:off x="8845147" y="3003925"/>
            <a:ext cx="823020" cy="92011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01</a:t>
            </a:r>
            <a:endPar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sp>
        <p:nvSpPr>
          <p:cNvPr id="289" name="Google Shape;289;p23"/>
          <p:cNvSpPr txBox="1"/>
          <p:nvPr/>
        </p:nvSpPr>
        <p:spPr>
          <a:xfrm>
            <a:off x="8845147" y="4512685"/>
            <a:ext cx="823020" cy="92011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02</a:t>
            </a:r>
            <a:endPar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sp>
        <p:nvSpPr>
          <p:cNvPr id="290" name="Google Shape;290;p23"/>
          <p:cNvSpPr txBox="1"/>
          <p:nvPr/>
        </p:nvSpPr>
        <p:spPr>
          <a:xfrm>
            <a:off x="8845147" y="6021445"/>
            <a:ext cx="823020" cy="92011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03</a:t>
            </a:r>
            <a:endPar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sp>
        <p:nvSpPr>
          <p:cNvPr id="291" name="Google Shape;291;p23"/>
          <p:cNvSpPr txBox="1"/>
          <p:nvPr/>
        </p:nvSpPr>
        <p:spPr>
          <a:xfrm>
            <a:off x="8845147" y="7901717"/>
            <a:ext cx="823020" cy="92011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04</a:t>
            </a:r>
            <a:endPar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sp>
        <p:nvSpPr>
          <p:cNvPr id="292" name="Google Shape;292;p23"/>
          <p:cNvSpPr/>
          <p:nvPr/>
        </p:nvSpPr>
        <p:spPr>
          <a:xfrm>
            <a:off x="0" y="-785715"/>
            <a:ext cx="18288000" cy="3145712"/>
          </a:xfrm>
          <a:custGeom>
            <a:avLst/>
            <a:gdLst/>
            <a:ahLst/>
            <a:cxnLst/>
            <a:rect l="l" t="t" r="r" b="b"/>
            <a:pathLst>
              <a:path w="18288000" h="3145712" extrusionOk="0">
                <a:moveTo>
                  <a:pt x="0" y="0"/>
                </a:moveTo>
                <a:lnTo>
                  <a:pt x="18288000" y="0"/>
                </a:lnTo>
                <a:lnTo>
                  <a:pt x="18288000" y="3145712"/>
                </a:lnTo>
                <a:lnTo>
                  <a:pt x="0" y="3145712"/>
                </a:lnTo>
                <a:lnTo>
                  <a:pt x="0" y="0"/>
                </a:lnTo>
                <a:close/>
              </a:path>
            </a:pathLst>
          </a:custGeom>
          <a:blipFill rotWithShape="1">
            <a:blip r:embed="rId1"/>
            <a:stretch>
              <a:fillRect t="-101584" b="-185727"/>
            </a:stretch>
          </a:blipFill>
          <a:ln>
            <a:noFill/>
          </a:ln>
        </p:spPr>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53824"/>
        </a:solidFill>
        <a:effectLst/>
      </p:bgPr>
    </p:bg>
    <p:spTree>
      <p:nvGrpSpPr>
        <p:cNvPr id="1" name="Shape 296"/>
        <p:cNvGrpSpPr/>
        <p:nvPr/>
      </p:nvGrpSpPr>
      <p:grpSpPr>
        <a:xfrm>
          <a:off x="0" y="0"/>
          <a:ext cx="0" cy="0"/>
          <a:chOff x="0" y="0"/>
          <a:chExt cx="0" cy="0"/>
        </a:xfrm>
      </p:grpSpPr>
      <p:sp>
        <p:nvSpPr>
          <p:cNvPr id="297" name="Google Shape;297;p24"/>
          <p:cNvSpPr txBox="1"/>
          <p:nvPr/>
        </p:nvSpPr>
        <p:spPr>
          <a:xfrm>
            <a:off x="1028700" y="1193550"/>
            <a:ext cx="8794895" cy="1974884"/>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1500" b="0" i="0" u="none" strike="noStrike" cap="none">
                <a:solidFill>
                  <a:srgbClr val="F5F3EB"/>
                </a:solidFill>
                <a:latin typeface="IBM Plex Serif" panose="02060503050406000203"/>
                <a:ea typeface="IBM Plex Serif" panose="02060503050406000203"/>
                <a:cs typeface="IBM Plex Serif" panose="02060503050406000203"/>
                <a:sym typeface="IBM Plex Serif" panose="02060503050406000203"/>
              </a:rPr>
              <a:t>Thank you!</a:t>
            </a:r>
            <a:endParaRPr lang="en-US" sz="11500" b="0" i="0" u="none" strike="noStrike" cap="none">
              <a:solidFill>
                <a:srgbClr val="F5F3EB"/>
              </a:solidFill>
              <a:latin typeface="IBM Plex Serif" panose="02060503050406000203"/>
              <a:ea typeface="IBM Plex Serif" panose="02060503050406000203"/>
              <a:cs typeface="IBM Plex Serif" panose="02060503050406000203"/>
              <a:sym typeface="IBM Plex Serif" panose="02060503050406000203"/>
            </a:endParaRPr>
          </a:p>
        </p:txBody>
      </p:sp>
      <p:cxnSp>
        <p:nvCxnSpPr>
          <p:cNvPr id="298" name="Google Shape;298;p24"/>
          <p:cNvCxnSpPr/>
          <p:nvPr/>
        </p:nvCxnSpPr>
        <p:spPr>
          <a:xfrm>
            <a:off x="1028700" y="1009650"/>
            <a:ext cx="16230600" cy="19050"/>
          </a:xfrm>
          <a:prstGeom prst="straightConnector1">
            <a:avLst/>
          </a:prstGeom>
          <a:noFill/>
          <a:ln w="19050" cap="flat" cmpd="sng">
            <a:solidFill>
              <a:srgbClr val="F5F3EB"/>
            </a:solidFill>
            <a:prstDash val="solid"/>
            <a:round/>
            <a:headEnd type="none" w="sm" len="sm"/>
            <a:tailEnd type="none" w="sm" len="sm"/>
          </a:ln>
        </p:spPr>
      </p:cxnSp>
      <p:sp>
        <p:nvSpPr>
          <p:cNvPr id="299" name="Google Shape;299;p24"/>
          <p:cNvSpPr/>
          <p:nvPr/>
        </p:nvSpPr>
        <p:spPr>
          <a:xfrm>
            <a:off x="11267382" y="1772408"/>
            <a:ext cx="5991918" cy="6768322"/>
          </a:xfrm>
          <a:custGeom>
            <a:avLst/>
            <a:gdLst/>
            <a:ahLst/>
            <a:cxnLst/>
            <a:rect l="l" t="t" r="r" b="b"/>
            <a:pathLst>
              <a:path w="5991918" h="6768322" extrusionOk="0">
                <a:moveTo>
                  <a:pt x="0" y="0"/>
                </a:moveTo>
                <a:lnTo>
                  <a:pt x="5991918" y="0"/>
                </a:lnTo>
                <a:lnTo>
                  <a:pt x="5991918" y="6768321"/>
                </a:lnTo>
                <a:lnTo>
                  <a:pt x="0" y="6768321"/>
                </a:lnTo>
                <a:lnTo>
                  <a:pt x="0" y="0"/>
                </a:lnTo>
                <a:close/>
              </a:path>
            </a:pathLst>
          </a:custGeom>
          <a:blipFill rotWithShape="1">
            <a:blip r:embed="rId1"/>
            <a:stretch>
              <a:fillRect l="-18955" r="-50263"/>
            </a:stretch>
          </a:blipFill>
          <a:ln>
            <a:noFill/>
          </a:ln>
        </p:spPr>
      </p:sp>
      <p:sp>
        <p:nvSpPr>
          <p:cNvPr id="300" name="Google Shape;300;p24"/>
          <p:cNvSpPr/>
          <p:nvPr/>
        </p:nvSpPr>
        <p:spPr>
          <a:xfrm rot="10800000">
            <a:off x="1028700" y="1212801"/>
            <a:ext cx="609911" cy="465751"/>
          </a:xfrm>
          <a:custGeom>
            <a:avLst/>
            <a:gdLst/>
            <a:ahLst/>
            <a:cxnLst/>
            <a:rect l="l" t="t" r="r" b="b"/>
            <a:pathLst>
              <a:path w="609911" h="465751" extrusionOk="0">
                <a:moveTo>
                  <a:pt x="0" y="0"/>
                </a:moveTo>
                <a:lnTo>
                  <a:pt x="609911" y="0"/>
                </a:lnTo>
                <a:lnTo>
                  <a:pt x="609911" y="465750"/>
                </a:lnTo>
                <a:lnTo>
                  <a:pt x="0" y="465750"/>
                </a:lnTo>
                <a:lnTo>
                  <a:pt x="0" y="0"/>
                </a:lnTo>
                <a:close/>
              </a:path>
            </a:pathLst>
          </a:custGeom>
          <a:blipFill rotWithShape="1">
            <a:blip r:embed="rId2"/>
            <a:stretch>
              <a:fillRect/>
            </a:stretch>
          </a:blipFill>
          <a:ln>
            <a:noFill/>
          </a:ln>
        </p:spPr>
      </p:sp>
      <p:sp>
        <p:nvSpPr>
          <p:cNvPr id="301" name="Google Shape;301;p24"/>
          <p:cNvSpPr/>
          <p:nvPr/>
        </p:nvSpPr>
        <p:spPr>
          <a:xfrm rot="10800000">
            <a:off x="11267382" y="8696778"/>
            <a:ext cx="696227" cy="531664"/>
          </a:xfrm>
          <a:custGeom>
            <a:avLst/>
            <a:gdLst/>
            <a:ahLst/>
            <a:cxnLst/>
            <a:rect l="l" t="t" r="r" b="b"/>
            <a:pathLst>
              <a:path w="696227" h="531664" extrusionOk="0">
                <a:moveTo>
                  <a:pt x="0" y="0"/>
                </a:moveTo>
                <a:lnTo>
                  <a:pt x="696227" y="0"/>
                </a:lnTo>
                <a:lnTo>
                  <a:pt x="696227" y="531664"/>
                </a:lnTo>
                <a:lnTo>
                  <a:pt x="0" y="531664"/>
                </a:lnTo>
                <a:lnTo>
                  <a:pt x="0" y="0"/>
                </a:lnTo>
                <a:close/>
              </a:path>
            </a:pathLst>
          </a:custGeom>
          <a:blipFill rotWithShape="1">
            <a:blip r:embed="rId3"/>
            <a:stretch>
              <a:fillRect/>
            </a:stretch>
          </a:blipFill>
          <a:ln>
            <a:noFill/>
          </a:ln>
        </p:spPr>
      </p:sp>
      <p:grpSp>
        <p:nvGrpSpPr>
          <p:cNvPr id="302" name="Google Shape;302;p24"/>
          <p:cNvGrpSpPr/>
          <p:nvPr/>
        </p:nvGrpSpPr>
        <p:grpSpPr>
          <a:xfrm>
            <a:off x="1085849" y="3703790"/>
            <a:ext cx="8905790" cy="5321810"/>
            <a:chOff x="0" y="-85725"/>
            <a:chExt cx="11874386" cy="7095742"/>
          </a:xfrm>
        </p:grpSpPr>
        <p:sp>
          <p:nvSpPr>
            <p:cNvPr id="303" name="Google Shape;303;p24"/>
            <p:cNvSpPr txBox="1"/>
            <p:nvPr/>
          </p:nvSpPr>
          <p:spPr>
            <a:xfrm>
              <a:off x="0" y="-85725"/>
              <a:ext cx="11874386" cy="738663"/>
            </a:xfrm>
            <a:prstGeom prst="rect">
              <a:avLst/>
            </a:prstGeom>
            <a:no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None/>
              </a:pPr>
              <a:r>
                <a:rPr lang="en-US" sz="2400" smtClean="0">
                  <a:solidFill>
                    <a:srgbClr val="F5F3EB"/>
                  </a:solidFill>
                  <a:latin typeface="Arimo" panose="020B0604020202020204"/>
                  <a:ea typeface="Arimo" panose="020B0604020202020204"/>
                  <a:cs typeface="Arimo" panose="020B0604020202020204"/>
                  <a:sym typeface="Arimo" panose="020B0604020202020204"/>
                </a:rPr>
                <a:t>WORKED BY:</a:t>
              </a:r>
              <a:endParaRPr lang="en-US" sz="2400" smtClean="0">
                <a:solidFill>
                  <a:srgbClr val="F5F3EB"/>
                </a:solidFill>
                <a:latin typeface="Arimo" panose="020B0604020202020204"/>
                <a:ea typeface="Arimo" panose="020B0604020202020204"/>
                <a:cs typeface="Arimo" panose="020B0604020202020204"/>
                <a:sym typeface="Arimo" panose="020B0604020202020204"/>
              </a:endParaRPr>
            </a:p>
          </p:txBody>
        </p:sp>
        <p:sp>
          <p:nvSpPr>
            <p:cNvPr id="304" name="Google Shape;304;p24"/>
            <p:cNvSpPr txBox="1"/>
            <p:nvPr/>
          </p:nvSpPr>
          <p:spPr>
            <a:xfrm>
              <a:off x="0" y="576202"/>
              <a:ext cx="11874386" cy="643381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000" dirty="0" err="1" smtClean="0">
                  <a:solidFill>
                    <a:srgbClr val="F5F3EB"/>
                  </a:solidFill>
                  <a:latin typeface="IBM Plex Sans" panose="020B0503050203000203"/>
                  <a:sym typeface="IBM Plex Sans" panose="020B0503050203000203"/>
                </a:rPr>
                <a:t>Artemisa</a:t>
              </a:r>
              <a:r>
                <a:rPr lang="en-US" sz="3000" dirty="0" smtClean="0">
                  <a:solidFill>
                    <a:srgbClr val="F5F3EB"/>
                  </a:solidFill>
                  <a:latin typeface="IBM Plex Sans" panose="020B0503050203000203"/>
                  <a:sym typeface="IBM Plex Sans" panose="020B0503050203000203"/>
                </a:rPr>
                <a:t> </a:t>
              </a:r>
              <a:r>
                <a:rPr lang="en-US" sz="3000" dirty="0" err="1" smtClean="0">
                  <a:solidFill>
                    <a:srgbClr val="F5F3EB"/>
                  </a:solidFill>
                  <a:latin typeface="IBM Plex Sans" panose="020B0503050203000203"/>
                  <a:sym typeface="IBM Plex Sans" panose="020B0503050203000203"/>
                </a:rPr>
                <a:t>Hasalami</a:t>
              </a:r>
              <a:endParaRPr lang="en-US" sz="3000" dirty="0" smtClean="0">
                <a:solidFill>
                  <a:srgbClr val="F5F3EB"/>
                </a:solidFill>
                <a:latin typeface="IBM Plex Sans" panose="020B0503050203000203"/>
                <a:sym typeface="IBM Plex Sans" panose="020B0503050203000203"/>
              </a:endParaRPr>
            </a:p>
            <a:p>
              <a:pPr marL="0" marR="0" lvl="0" indent="0" algn="l" rtl="0">
                <a:lnSpc>
                  <a:spcPct val="140000"/>
                </a:lnSpc>
                <a:spcBef>
                  <a:spcPts val="0"/>
                </a:spcBef>
                <a:spcAft>
                  <a:spcPts val="0"/>
                </a:spcAft>
                <a:buNone/>
              </a:pPr>
              <a:r>
                <a:rPr lang="en-US" sz="3000" dirty="0" err="1" smtClean="0">
                  <a:solidFill>
                    <a:srgbClr val="F5F3EB"/>
                  </a:solidFill>
                  <a:latin typeface="IBM Plex Sans" panose="020B0503050203000203"/>
                  <a:sym typeface="IBM Plex Sans" panose="020B0503050203000203"/>
                </a:rPr>
                <a:t>Arsildo</a:t>
              </a:r>
              <a:r>
                <a:rPr lang="en-US" sz="3000" dirty="0" smtClean="0">
                  <a:solidFill>
                    <a:srgbClr val="F5F3EB"/>
                  </a:solidFill>
                  <a:latin typeface="IBM Plex Sans" panose="020B0503050203000203"/>
                  <a:sym typeface="IBM Plex Sans" panose="020B0503050203000203"/>
                </a:rPr>
                <a:t> </a:t>
              </a:r>
              <a:r>
                <a:rPr lang="en-US" sz="3000" dirty="0" err="1" smtClean="0">
                  <a:solidFill>
                    <a:srgbClr val="F5F3EB"/>
                  </a:solidFill>
                  <a:latin typeface="IBM Plex Sans" panose="020B0503050203000203"/>
                  <a:sym typeface="IBM Plex Sans" panose="020B0503050203000203"/>
                </a:rPr>
                <a:t>Veliu</a:t>
              </a:r>
              <a:endParaRPr lang="en-US" sz="3000" dirty="0" smtClean="0">
                <a:solidFill>
                  <a:srgbClr val="F5F3EB"/>
                </a:solidFill>
                <a:latin typeface="IBM Plex Sans" panose="020B0503050203000203"/>
                <a:sym typeface="IBM Plex Sans" panose="020B0503050203000203"/>
              </a:endParaRPr>
            </a:p>
            <a:p>
              <a:pPr marL="0" marR="0" lvl="0" indent="0" algn="l" rtl="0">
                <a:lnSpc>
                  <a:spcPct val="140000"/>
                </a:lnSpc>
                <a:spcBef>
                  <a:spcPts val="0"/>
                </a:spcBef>
                <a:spcAft>
                  <a:spcPts val="0"/>
                </a:spcAft>
                <a:buNone/>
              </a:pPr>
              <a:r>
                <a:rPr lang="en-US" sz="3000" dirty="0" err="1" smtClean="0">
                  <a:solidFill>
                    <a:srgbClr val="F5F3EB"/>
                  </a:solidFill>
                  <a:latin typeface="IBM Plex Sans" panose="020B0503050203000203"/>
                  <a:sym typeface="IBM Plex Sans" panose="020B0503050203000203"/>
                </a:rPr>
                <a:t>Brikena</a:t>
              </a:r>
              <a:r>
                <a:rPr lang="en-US" sz="3000" dirty="0" smtClean="0">
                  <a:solidFill>
                    <a:srgbClr val="F5F3EB"/>
                  </a:solidFill>
                  <a:latin typeface="IBM Plex Sans" panose="020B0503050203000203"/>
                  <a:sym typeface="IBM Plex Sans" panose="020B0503050203000203"/>
                </a:rPr>
                <a:t> </a:t>
              </a:r>
              <a:r>
                <a:rPr lang="en-US" sz="3000" dirty="0" err="1" smtClean="0">
                  <a:solidFill>
                    <a:srgbClr val="F5F3EB"/>
                  </a:solidFill>
                  <a:latin typeface="IBM Plex Sans" panose="020B0503050203000203"/>
                  <a:sym typeface="IBM Plex Sans" panose="020B0503050203000203"/>
                </a:rPr>
                <a:t>Papadhopuli</a:t>
              </a:r>
              <a:endParaRPr lang="en-US" sz="3000" dirty="0" smtClean="0">
                <a:solidFill>
                  <a:srgbClr val="F5F3EB"/>
                </a:solidFill>
                <a:latin typeface="IBM Plex Sans" panose="020B0503050203000203"/>
                <a:sym typeface="IBM Plex Sans" panose="020B0503050203000203"/>
              </a:endParaRPr>
            </a:p>
            <a:p>
              <a:pPr marL="0" marR="0" lvl="0" indent="0" algn="l" rtl="0">
                <a:lnSpc>
                  <a:spcPct val="140000"/>
                </a:lnSpc>
                <a:spcBef>
                  <a:spcPts val="0"/>
                </a:spcBef>
                <a:spcAft>
                  <a:spcPts val="0"/>
                </a:spcAft>
                <a:buNone/>
              </a:pPr>
              <a:r>
                <a:rPr lang="en-US" sz="3000" dirty="0" smtClean="0">
                  <a:solidFill>
                    <a:srgbClr val="F5F3EB"/>
                  </a:solidFill>
                  <a:latin typeface="IBM Plex Sans" panose="020B0503050203000203"/>
                  <a:sym typeface="IBM Plex Sans" panose="020B0503050203000203"/>
                </a:rPr>
                <a:t>Ester </a:t>
              </a:r>
              <a:r>
                <a:rPr lang="en-US" sz="3000" dirty="0" err="1" smtClean="0">
                  <a:solidFill>
                    <a:srgbClr val="F5F3EB"/>
                  </a:solidFill>
                  <a:latin typeface="IBM Plex Sans" panose="020B0503050203000203"/>
                  <a:sym typeface="IBM Plex Sans" panose="020B0503050203000203"/>
                </a:rPr>
                <a:t>Pashtranjaku</a:t>
              </a:r>
              <a:endParaRPr lang="en-US" sz="3000" dirty="0" smtClean="0">
                <a:solidFill>
                  <a:srgbClr val="F5F3EB"/>
                </a:solidFill>
                <a:latin typeface="IBM Plex Sans" panose="020B0503050203000203"/>
                <a:sym typeface="IBM Plex Sans" panose="020B0503050203000203"/>
              </a:endParaRPr>
            </a:p>
            <a:p>
              <a:pPr marL="0" marR="0" lvl="0" indent="0" algn="l" rtl="0">
                <a:lnSpc>
                  <a:spcPct val="140000"/>
                </a:lnSpc>
                <a:spcBef>
                  <a:spcPts val="0"/>
                </a:spcBef>
                <a:spcAft>
                  <a:spcPts val="0"/>
                </a:spcAft>
                <a:buNone/>
              </a:pPr>
              <a:r>
                <a:rPr lang="en-US" sz="3000" dirty="0" err="1" smtClean="0">
                  <a:solidFill>
                    <a:srgbClr val="F5F3EB"/>
                  </a:solidFill>
                  <a:latin typeface="IBM Plex Sans" panose="020B0503050203000203"/>
                  <a:sym typeface="IBM Plex Sans" panose="020B0503050203000203"/>
                </a:rPr>
                <a:t>Esta</a:t>
              </a:r>
              <a:r>
                <a:rPr lang="en-GB" altLang="en-US" sz="3000" dirty="0" err="1" smtClean="0">
                  <a:solidFill>
                    <a:srgbClr val="F5F3EB"/>
                  </a:solidFill>
                  <a:latin typeface="IBM Plex Sans" panose="020B0503050203000203"/>
                  <a:sym typeface="IBM Plex Sans" panose="020B0503050203000203"/>
                </a:rPr>
                <a:t> Çekrezi </a:t>
              </a:r>
              <a:endParaRPr lang="en-US" sz="3000" dirty="0" smtClean="0">
                <a:solidFill>
                  <a:srgbClr val="F5F3EB"/>
                </a:solidFill>
                <a:latin typeface="IBM Plex Sans" panose="020B0503050203000203"/>
                <a:sym typeface="IBM Plex Sans" panose="020B0503050203000203"/>
              </a:endParaRPr>
            </a:p>
            <a:p>
              <a:pPr marL="0" marR="0" lvl="0" indent="0" algn="l" rtl="0">
                <a:lnSpc>
                  <a:spcPct val="140000"/>
                </a:lnSpc>
                <a:spcBef>
                  <a:spcPts val="0"/>
                </a:spcBef>
                <a:spcAft>
                  <a:spcPts val="0"/>
                </a:spcAft>
                <a:buNone/>
              </a:pPr>
              <a:r>
                <a:rPr lang="en-US" sz="3000" dirty="0" err="1" smtClean="0">
                  <a:solidFill>
                    <a:srgbClr val="F5F3EB"/>
                  </a:solidFill>
                  <a:latin typeface="IBM Plex Sans" panose="020B0503050203000203"/>
                  <a:sym typeface="IBM Plex Sans" panose="020B0503050203000203"/>
                </a:rPr>
                <a:t>Erta</a:t>
              </a:r>
              <a:r>
                <a:rPr lang="en-GB" altLang="en-US" sz="3000" dirty="0" err="1" smtClean="0">
                  <a:solidFill>
                    <a:srgbClr val="F5F3EB"/>
                  </a:solidFill>
                  <a:latin typeface="IBM Plex Sans" panose="020B0503050203000203"/>
                  <a:sym typeface="IBM Plex Sans" panose="020B0503050203000203"/>
                </a:rPr>
                <a:t> Llenga </a:t>
              </a:r>
              <a:endParaRPr lang="en-US" sz="3000" dirty="0" smtClean="0">
                <a:solidFill>
                  <a:srgbClr val="F5F3EB"/>
                </a:solidFill>
                <a:latin typeface="IBM Plex Sans" panose="020B0503050203000203"/>
                <a:sym typeface="IBM Plex Sans" panose="020B0503050203000203"/>
              </a:endParaRPr>
            </a:p>
            <a:p>
              <a:pPr marL="0" marR="0" lvl="0" indent="0" algn="l" rtl="0">
                <a:lnSpc>
                  <a:spcPct val="140000"/>
                </a:lnSpc>
                <a:spcBef>
                  <a:spcPts val="0"/>
                </a:spcBef>
                <a:spcAft>
                  <a:spcPts val="0"/>
                </a:spcAft>
                <a:buNone/>
              </a:pPr>
              <a:r>
                <a:rPr lang="en-US" sz="3000" dirty="0" err="1" smtClean="0">
                  <a:solidFill>
                    <a:srgbClr val="F5F3EB"/>
                  </a:solidFill>
                  <a:latin typeface="IBM Plex Sans" panose="020B0503050203000203"/>
                  <a:sym typeface="IBM Plex Sans" panose="020B0503050203000203"/>
                </a:rPr>
                <a:t>Megi</a:t>
              </a:r>
              <a:r>
                <a:rPr lang="en-US" sz="3000" dirty="0" smtClean="0">
                  <a:solidFill>
                    <a:srgbClr val="F5F3EB"/>
                  </a:solidFill>
                  <a:latin typeface="IBM Plex Sans" panose="020B0503050203000203"/>
                  <a:sym typeface="IBM Plex Sans" panose="020B0503050203000203"/>
                </a:rPr>
                <a:t> </a:t>
              </a:r>
              <a:r>
                <a:rPr lang="en-US" sz="3000" dirty="0" err="1" smtClean="0">
                  <a:solidFill>
                    <a:srgbClr val="F5F3EB"/>
                  </a:solidFill>
                  <a:latin typeface="IBM Plex Sans" panose="020B0503050203000203"/>
                  <a:sym typeface="IBM Plex Sans" panose="020B0503050203000203"/>
                </a:rPr>
                <a:t>Almadhi</a:t>
              </a:r>
              <a:endParaRPr lang="en-US" sz="3000" dirty="0" smtClean="0">
                <a:solidFill>
                  <a:srgbClr val="F5F3EB"/>
                </a:solidFill>
                <a:latin typeface="IBM Plex Sans" panose="020B0503050203000203"/>
                <a:sym typeface="IBM Plex Sans" panose="020B0503050203000203"/>
              </a:endParaRPr>
            </a:p>
            <a:p>
              <a:pPr marL="0" marR="0" lvl="0" indent="0" algn="l" rtl="0">
                <a:lnSpc>
                  <a:spcPct val="140000"/>
                </a:lnSpc>
                <a:spcBef>
                  <a:spcPts val="0"/>
                </a:spcBef>
                <a:spcAft>
                  <a:spcPts val="0"/>
                </a:spcAft>
                <a:buNone/>
              </a:pPr>
              <a:endParaRPr dirty="0"/>
            </a:p>
          </p:txBody>
        </p:sp>
      </p:grpSp>
      <p:sp>
        <p:nvSpPr>
          <p:cNvPr id="310" name="Google Shape;310;p24"/>
          <p:cNvSpPr txBox="1"/>
          <p:nvPr/>
        </p:nvSpPr>
        <p:spPr>
          <a:xfrm>
            <a:off x="1028700" y="7188488"/>
            <a:ext cx="8905790" cy="30162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dirty="0"/>
          </a:p>
        </p:txBody>
      </p:sp>
      <p:sp>
        <p:nvSpPr>
          <p:cNvPr id="313" name="Google Shape;313;p24"/>
          <p:cNvSpPr txBox="1"/>
          <p:nvPr/>
        </p:nvSpPr>
        <p:spPr>
          <a:xfrm>
            <a:off x="1028700" y="8685213"/>
            <a:ext cx="8905790" cy="30162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dirty="0"/>
          </a:p>
        </p:txBody>
      </p:sp>
      <p:sp>
        <p:nvSpPr>
          <p:cNvPr id="314" name="Google Shape;314;p24"/>
          <p:cNvSpPr txBox="1"/>
          <p:nvPr/>
        </p:nvSpPr>
        <p:spPr>
          <a:xfrm>
            <a:off x="1760987" y="1325510"/>
            <a:ext cx="5004244" cy="353041"/>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2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Your name or organization</a:t>
            </a:r>
            <a:endParaRPr lang="en-US" sz="22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315" name="Google Shape;315;p24"/>
          <p:cNvSpPr txBox="1"/>
          <p:nvPr/>
        </p:nvSpPr>
        <p:spPr>
          <a:xfrm>
            <a:off x="12144227" y="8875401"/>
            <a:ext cx="5115073" cy="280077"/>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dirty="0" smtClean="0">
                <a:solidFill>
                  <a:schemeClr val="bg1"/>
                </a:solidFill>
              </a:rPr>
              <a:t>A work made with love</a:t>
            </a:r>
            <a:endParaRPr dirty="0">
              <a:solidFill>
                <a:schemeClr val="bg1"/>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5F3EB"/>
        </a:solidFill>
        <a:effectLst/>
      </p:bgPr>
    </p:bg>
    <p:spTree>
      <p:nvGrpSpPr>
        <p:cNvPr id="1" name="Shape 95"/>
        <p:cNvGrpSpPr/>
        <p:nvPr/>
      </p:nvGrpSpPr>
      <p:grpSpPr>
        <a:xfrm>
          <a:off x="0" y="0"/>
          <a:ext cx="0" cy="0"/>
          <a:chOff x="0" y="0"/>
          <a:chExt cx="0" cy="0"/>
        </a:xfrm>
      </p:grpSpPr>
      <p:sp>
        <p:nvSpPr>
          <p:cNvPr id="96" name="Google Shape;96;p14"/>
          <p:cNvSpPr txBox="1"/>
          <p:nvPr/>
        </p:nvSpPr>
        <p:spPr>
          <a:xfrm>
            <a:off x="8154955" y="1876767"/>
            <a:ext cx="9104345" cy="13239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800" b="0" i="0" u="none" strike="noStrike" cap="none">
                <a:solidFill>
                  <a:srgbClr val="353824"/>
                </a:solidFill>
                <a:latin typeface="IBM Plex Serif" panose="02060503050406000203"/>
                <a:ea typeface="IBM Plex Serif" panose="02060503050406000203"/>
                <a:cs typeface="IBM Plex Serif" panose="02060503050406000203"/>
                <a:sym typeface="IBM Plex Serif" panose="02060503050406000203"/>
              </a:rPr>
              <a:t>What’s inside</a:t>
            </a:r>
            <a:endParaRPr lang="en-US" sz="8800" b="0" i="0" u="none" strike="noStrike" cap="none">
              <a:solidFill>
                <a:srgbClr val="353824"/>
              </a:solidFill>
              <a:latin typeface="IBM Plex Serif" panose="02060503050406000203"/>
              <a:ea typeface="IBM Plex Serif" panose="02060503050406000203"/>
              <a:cs typeface="IBM Plex Serif" panose="02060503050406000203"/>
              <a:sym typeface="IBM Plex Serif" panose="02060503050406000203"/>
            </a:endParaRPr>
          </a:p>
        </p:txBody>
      </p:sp>
      <p:sp>
        <p:nvSpPr>
          <p:cNvPr id="97" name="Google Shape;97;p14"/>
          <p:cNvSpPr txBox="1"/>
          <p:nvPr/>
        </p:nvSpPr>
        <p:spPr>
          <a:xfrm>
            <a:off x="9619970" y="4453770"/>
            <a:ext cx="7639330" cy="514313"/>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000" b="0" i="0" u="sng" strike="noStrike" cap="none" dirty="0">
                <a:solidFill>
                  <a:srgbClr val="353824"/>
                </a:solidFill>
                <a:latin typeface="IBM Plex Sans" panose="020B0503050203000203"/>
                <a:ea typeface="IBM Plex Sans" panose="020B0503050203000203"/>
                <a:cs typeface="IBM Plex Sans" panose="020B0503050203000203"/>
                <a:sym typeface="IBM Plex Sans" panose="020B0503050203000203"/>
                <a:hlinkClick r:id="rId1" action="ppaction://hlinksldjump"/>
              </a:rPr>
              <a:t>Introduction</a:t>
            </a:r>
            <a:endParaRPr dirty="0"/>
          </a:p>
        </p:txBody>
      </p:sp>
      <p:sp>
        <p:nvSpPr>
          <p:cNvPr id="98" name="Google Shape;98;p14"/>
          <p:cNvSpPr txBox="1"/>
          <p:nvPr/>
        </p:nvSpPr>
        <p:spPr>
          <a:xfrm>
            <a:off x="9619970" y="5557600"/>
            <a:ext cx="7639330" cy="64633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000" u="sng" dirty="0" smtClean="0">
                <a:solidFill>
                  <a:srgbClr val="353824"/>
                </a:solidFill>
                <a:latin typeface="IBM Plex Sans" panose="020B0503050203000203"/>
                <a:sym typeface="IBM Plex Sans" panose="020B0503050203000203"/>
              </a:rPr>
              <a:t>Product content</a:t>
            </a:r>
            <a:endParaRPr dirty="0"/>
          </a:p>
        </p:txBody>
      </p:sp>
      <p:sp>
        <p:nvSpPr>
          <p:cNvPr id="99" name="Google Shape;99;p14"/>
          <p:cNvSpPr txBox="1"/>
          <p:nvPr/>
        </p:nvSpPr>
        <p:spPr>
          <a:xfrm>
            <a:off x="9619970" y="6668976"/>
            <a:ext cx="7639330" cy="64633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000" u="sng" dirty="0" smtClean="0">
                <a:solidFill>
                  <a:srgbClr val="353824"/>
                </a:solidFill>
                <a:latin typeface="IBM Plex Sans" panose="020B0503050203000203"/>
                <a:sym typeface="IBM Plex Sans" panose="020B0503050203000203"/>
              </a:rPr>
              <a:t>Functional &amp; Non-Functional Requirements</a:t>
            </a:r>
            <a:endParaRPr dirty="0"/>
          </a:p>
        </p:txBody>
      </p:sp>
      <p:sp>
        <p:nvSpPr>
          <p:cNvPr id="100" name="Google Shape;100;p14"/>
          <p:cNvSpPr txBox="1"/>
          <p:nvPr/>
        </p:nvSpPr>
        <p:spPr>
          <a:xfrm>
            <a:off x="9619970" y="7780352"/>
            <a:ext cx="7639330" cy="64633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000" u="sng" dirty="0" smtClean="0">
                <a:solidFill>
                  <a:srgbClr val="353824"/>
                </a:solidFill>
                <a:latin typeface="IBM Plex Sans" panose="020B0503050203000203"/>
                <a:sym typeface="IBM Plex Sans" panose="020B0503050203000203"/>
              </a:rPr>
              <a:t>Product Requirements</a:t>
            </a:r>
            <a:endParaRPr dirty="0"/>
          </a:p>
        </p:txBody>
      </p:sp>
      <p:sp>
        <p:nvSpPr>
          <p:cNvPr id="101" name="Google Shape;101;p14"/>
          <p:cNvSpPr txBox="1"/>
          <p:nvPr/>
        </p:nvSpPr>
        <p:spPr>
          <a:xfrm>
            <a:off x="8154955" y="4163490"/>
            <a:ext cx="890671" cy="92011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01</a:t>
            </a:r>
            <a:endPar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sp>
        <p:nvSpPr>
          <p:cNvPr id="102" name="Google Shape;102;p14"/>
          <p:cNvSpPr txBox="1"/>
          <p:nvPr/>
        </p:nvSpPr>
        <p:spPr>
          <a:xfrm>
            <a:off x="8155011" y="5291049"/>
            <a:ext cx="890700" cy="8313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02</a:t>
            </a:r>
            <a:endPar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sp>
        <p:nvSpPr>
          <p:cNvPr id="103" name="Google Shape;103;p14"/>
          <p:cNvSpPr txBox="1"/>
          <p:nvPr/>
        </p:nvSpPr>
        <p:spPr>
          <a:xfrm>
            <a:off x="8154955" y="6418613"/>
            <a:ext cx="890700" cy="8313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03</a:t>
            </a:r>
            <a:endPar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sp>
        <p:nvSpPr>
          <p:cNvPr id="104" name="Google Shape;104;p14"/>
          <p:cNvSpPr txBox="1"/>
          <p:nvPr/>
        </p:nvSpPr>
        <p:spPr>
          <a:xfrm>
            <a:off x="8154955" y="7577451"/>
            <a:ext cx="890700" cy="8313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04</a:t>
            </a:r>
            <a:endParaRPr lang="en-US" sz="54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pic>
        <p:nvPicPr>
          <p:cNvPr id="105" name="Google Shape;105;p14"/>
          <p:cNvPicPr preferRelativeResize="0"/>
          <p:nvPr/>
        </p:nvPicPr>
        <p:blipFill rotWithShape="1">
          <a:blip r:embed="rId2"/>
          <a:srcRect l="48504"/>
          <a:stretch>
            <a:fillRect/>
          </a:stretch>
        </p:blipFill>
        <p:spPr>
          <a:xfrm>
            <a:off x="-2" y="741200"/>
            <a:ext cx="6445251" cy="9545800"/>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53824"/>
        </a:solidFill>
        <a:effectLst/>
      </p:bgPr>
    </p:bg>
    <p:spTree>
      <p:nvGrpSpPr>
        <p:cNvPr id="1" name="Shape 109"/>
        <p:cNvGrpSpPr/>
        <p:nvPr/>
      </p:nvGrpSpPr>
      <p:grpSpPr>
        <a:xfrm>
          <a:off x="0" y="0"/>
          <a:ext cx="0" cy="0"/>
          <a:chOff x="0" y="0"/>
          <a:chExt cx="0" cy="0"/>
        </a:xfrm>
      </p:grpSpPr>
      <p:cxnSp>
        <p:nvCxnSpPr>
          <p:cNvPr id="110" name="Google Shape;110;p15"/>
          <p:cNvCxnSpPr/>
          <p:nvPr/>
        </p:nvCxnSpPr>
        <p:spPr>
          <a:xfrm>
            <a:off x="1028700" y="1009650"/>
            <a:ext cx="16230600" cy="19050"/>
          </a:xfrm>
          <a:prstGeom prst="straightConnector1">
            <a:avLst/>
          </a:prstGeom>
          <a:noFill/>
          <a:ln w="19050" cap="flat" cmpd="sng">
            <a:solidFill>
              <a:srgbClr val="F5F3EB"/>
            </a:solidFill>
            <a:prstDash val="solid"/>
            <a:round/>
            <a:headEnd type="none" w="sm" len="sm"/>
            <a:tailEnd type="none" w="sm" len="sm"/>
          </a:ln>
        </p:spPr>
      </p:cxnSp>
      <p:sp>
        <p:nvSpPr>
          <p:cNvPr id="111" name="Google Shape;111;p15"/>
          <p:cNvSpPr txBox="1"/>
          <p:nvPr/>
        </p:nvSpPr>
        <p:spPr>
          <a:xfrm>
            <a:off x="1028700" y="1694830"/>
            <a:ext cx="8951471" cy="13239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800" b="0" i="0" u="none" strike="noStrike" cap="none">
                <a:solidFill>
                  <a:srgbClr val="F5F3EB"/>
                </a:solidFill>
                <a:latin typeface="IBM Plex Serif" panose="02060503050406000203"/>
                <a:ea typeface="IBM Plex Serif" panose="02060503050406000203"/>
                <a:cs typeface="IBM Plex Serif" panose="02060503050406000203"/>
                <a:sym typeface="IBM Plex Serif" panose="02060503050406000203"/>
              </a:rPr>
              <a:t>Introduction</a:t>
            </a:r>
            <a:endParaRPr lang="en-US" sz="8800" b="0" i="0" u="none" strike="noStrike" cap="none">
              <a:solidFill>
                <a:srgbClr val="F5F3EB"/>
              </a:solidFill>
              <a:latin typeface="IBM Plex Serif" panose="02060503050406000203"/>
              <a:ea typeface="IBM Plex Serif" panose="02060503050406000203"/>
              <a:cs typeface="IBM Plex Serif" panose="02060503050406000203"/>
              <a:sym typeface="IBM Plex Serif" panose="02060503050406000203"/>
            </a:endParaRPr>
          </a:p>
        </p:txBody>
      </p:sp>
      <p:sp>
        <p:nvSpPr>
          <p:cNvPr id="112" name="Google Shape;112;p15"/>
          <p:cNvSpPr txBox="1"/>
          <p:nvPr/>
        </p:nvSpPr>
        <p:spPr>
          <a:xfrm>
            <a:off x="1028700" y="3293125"/>
            <a:ext cx="7860900" cy="2154436"/>
          </a:xfrm>
          <a:prstGeom prst="rect">
            <a:avLst/>
          </a:prstGeom>
          <a:noFill/>
          <a:ln>
            <a:noFill/>
          </a:ln>
        </p:spPr>
        <p:txBody>
          <a:bodyPr spcFirstLastPara="1" wrap="square" lIns="0" tIns="0" rIns="0" bIns="0" anchor="t" anchorCtr="0">
            <a:spAutoFit/>
          </a:bodyPr>
          <a:lstStyle/>
          <a:p>
            <a:pPr lvl="0"/>
            <a:r>
              <a:rPr lang="en-US" sz="2000" dirty="0">
                <a:solidFill>
                  <a:schemeClr val="bg1"/>
                </a:solidFill>
                <a:latin typeface="Bahnschrift" panose="020B0502040204020203" pitchFamily="34" charset="0"/>
              </a:rPr>
              <a:t>The Hotel Management System (HMS) project has a goal to create an all-inclusive software program that will automate and streamline a variety of hotel functions, hence boosting guest satisfaction, staff productivity, and overall efficiency. The system would combine important features including housekeeping, billing, reservations, front desk operations, and reporting onto a single platform, </a:t>
            </a:r>
            <a:r>
              <a:rPr lang="en-US" sz="2000" dirty="0" smtClean="0">
                <a:solidFill>
                  <a:schemeClr val="bg1"/>
                </a:solidFill>
                <a:latin typeface="Bahnschrift" panose="020B0502040204020203" pitchFamily="34" charset="0"/>
              </a:rPr>
              <a:t>giving hotels </a:t>
            </a:r>
            <a:r>
              <a:rPr lang="en-US" sz="2000" dirty="0">
                <a:solidFill>
                  <a:schemeClr val="bg1"/>
                </a:solidFill>
                <a:latin typeface="Bahnschrift" panose="020B0502040204020203" pitchFamily="34" charset="0"/>
              </a:rPr>
              <a:t>an effective management tool.</a:t>
            </a:r>
            <a:endParaRPr sz="2000" dirty="0">
              <a:solidFill>
                <a:schemeClr val="bg1"/>
              </a:solidFill>
              <a:latin typeface="Bahnschrift" panose="020B0502040204020203" pitchFamily="34" charset="0"/>
            </a:endParaRPr>
          </a:p>
        </p:txBody>
      </p:sp>
      <p:sp>
        <p:nvSpPr>
          <p:cNvPr id="113" name="Google Shape;113;p15"/>
          <p:cNvSpPr txBox="1"/>
          <p:nvPr/>
        </p:nvSpPr>
        <p:spPr>
          <a:xfrm>
            <a:off x="1028700" y="6795677"/>
            <a:ext cx="8115300" cy="1938479"/>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800" b="0" i="0" u="none" strike="noStrike" cap="none" dirty="0">
                <a:solidFill>
                  <a:srgbClr val="F5F3EB"/>
                </a:solidFill>
                <a:latin typeface="IBM Plex Sans" panose="020B0503050203000203"/>
                <a:ea typeface="IBM Plex Sans" panose="020B0503050203000203"/>
                <a:cs typeface="IBM Plex Sans" panose="020B0503050203000203"/>
                <a:sym typeface="IBM Plex Sans" panose="020B0503050203000203"/>
              </a:rPr>
              <a:t>It may include changes in:</a:t>
            </a:r>
            <a:endParaRPr dirty="0"/>
          </a:p>
          <a:p>
            <a:pPr marL="604520" marR="0" lvl="1" indent="-302260" algn="l" rtl="0">
              <a:lnSpc>
                <a:spcPct val="100000"/>
              </a:lnSpc>
              <a:spcBef>
                <a:spcPts val="0"/>
              </a:spcBef>
              <a:spcAft>
                <a:spcPts val="0"/>
              </a:spcAft>
              <a:buClr>
                <a:srgbClr val="F5F3EB"/>
              </a:buClr>
              <a:buSzPts val="2799"/>
              <a:buFont typeface="Arial" panose="020B0604020202020204"/>
              <a:buChar char="•"/>
            </a:pPr>
            <a:endParaRPr dirty="0"/>
          </a:p>
          <a:p>
            <a:pPr marL="604520" marR="0" lvl="1" indent="-302260" algn="l" rtl="0">
              <a:lnSpc>
                <a:spcPct val="100000"/>
              </a:lnSpc>
              <a:spcBef>
                <a:spcPts val="0"/>
              </a:spcBef>
              <a:spcAft>
                <a:spcPts val="0"/>
              </a:spcAft>
              <a:buClr>
                <a:srgbClr val="F5F3EB"/>
              </a:buClr>
              <a:buSzPts val="2799"/>
              <a:buFont typeface="Arial" panose="020B0604020202020204"/>
              <a:buChar char="•"/>
            </a:pPr>
            <a:r>
              <a:rPr lang="en-US" sz="2800" b="0" i="0" u="none" strike="noStrike" cap="none" dirty="0">
                <a:solidFill>
                  <a:srgbClr val="F5F3EB"/>
                </a:solidFill>
                <a:latin typeface="IBM Plex Sans" panose="020B0503050203000203"/>
                <a:ea typeface="IBM Plex Sans" panose="020B0503050203000203"/>
                <a:cs typeface="IBM Plex Sans" panose="020B0503050203000203"/>
                <a:sym typeface="IBM Plex Sans" panose="020B0503050203000203"/>
              </a:rPr>
              <a:t>Company culture</a:t>
            </a:r>
            <a:endParaRPr dirty="0"/>
          </a:p>
          <a:p>
            <a:pPr marL="604520" marR="0" lvl="1" indent="-302260" algn="l" rtl="0">
              <a:lnSpc>
                <a:spcPct val="100000"/>
              </a:lnSpc>
              <a:spcBef>
                <a:spcPts val="0"/>
              </a:spcBef>
              <a:spcAft>
                <a:spcPts val="0"/>
              </a:spcAft>
              <a:buClr>
                <a:srgbClr val="F5F3EB"/>
              </a:buClr>
              <a:buSzPts val="2799"/>
              <a:buFont typeface="Arial" panose="020B0604020202020204"/>
              <a:buChar char="•"/>
            </a:pPr>
            <a:r>
              <a:rPr lang="en-US" sz="2800" b="0" i="0" u="none" strike="noStrike" cap="none" dirty="0">
                <a:solidFill>
                  <a:srgbClr val="F5F3EB"/>
                </a:solidFill>
                <a:latin typeface="IBM Plex Sans" panose="020B0503050203000203"/>
                <a:ea typeface="IBM Plex Sans" panose="020B0503050203000203"/>
                <a:cs typeface="IBM Plex Sans" panose="020B0503050203000203"/>
                <a:sym typeface="IBM Plex Sans" panose="020B0503050203000203"/>
              </a:rPr>
              <a:t>Infrastructure</a:t>
            </a:r>
            <a:endParaRPr dirty="0"/>
          </a:p>
          <a:p>
            <a:pPr marL="604520" marR="0" lvl="1" indent="-302260" algn="l" rtl="0">
              <a:lnSpc>
                <a:spcPct val="100000"/>
              </a:lnSpc>
              <a:spcBef>
                <a:spcPts val="0"/>
              </a:spcBef>
              <a:spcAft>
                <a:spcPts val="0"/>
              </a:spcAft>
              <a:buClr>
                <a:srgbClr val="F5F3EB"/>
              </a:buClr>
              <a:buSzPts val="2799"/>
              <a:buFont typeface="Arial" panose="020B0604020202020204"/>
              <a:buChar char="•"/>
            </a:pPr>
            <a:r>
              <a:rPr lang="en-US" sz="2800" b="0" i="0" u="none" strike="noStrike" cap="none" dirty="0">
                <a:solidFill>
                  <a:srgbClr val="F5F3EB"/>
                </a:solidFill>
                <a:latin typeface="IBM Plex Sans" panose="020B0503050203000203"/>
                <a:ea typeface="IBM Plex Sans" panose="020B0503050203000203"/>
                <a:cs typeface="IBM Plex Sans" panose="020B0503050203000203"/>
                <a:sym typeface="IBM Plex Sans" panose="020B0503050203000203"/>
              </a:rPr>
              <a:t>Many others</a:t>
            </a:r>
            <a:endParaRPr dirty="0"/>
          </a:p>
        </p:txBody>
      </p:sp>
      <p:pic>
        <p:nvPicPr>
          <p:cNvPr id="114" name="Google Shape;114;p15"/>
          <p:cNvPicPr preferRelativeResize="0"/>
          <p:nvPr/>
        </p:nvPicPr>
        <p:blipFill>
          <a:blip r:embed="rId1"/>
          <a:stretch>
            <a:fillRect/>
          </a:stretch>
        </p:blipFill>
        <p:spPr>
          <a:xfrm>
            <a:off x="11214250" y="1851175"/>
            <a:ext cx="5997126" cy="7585375"/>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8DCC4"/>
        </a:solidFill>
        <a:effectLst/>
      </p:bgPr>
    </p:bg>
    <p:spTree>
      <p:nvGrpSpPr>
        <p:cNvPr id="1" name="Shape 118"/>
        <p:cNvGrpSpPr/>
        <p:nvPr/>
      </p:nvGrpSpPr>
      <p:grpSpPr>
        <a:xfrm>
          <a:off x="0" y="0"/>
          <a:ext cx="0" cy="0"/>
          <a:chOff x="0" y="0"/>
          <a:chExt cx="0" cy="0"/>
        </a:xfrm>
      </p:grpSpPr>
      <p:pic>
        <p:nvPicPr>
          <p:cNvPr id="119" name="Google Shape;119;p16"/>
          <p:cNvPicPr preferRelativeResize="0"/>
          <p:nvPr/>
        </p:nvPicPr>
        <p:blipFill rotWithShape="1">
          <a:blip r:embed="rId1"/>
          <a:srcRect l="4343" t="2855" r="2796" b="14535"/>
          <a:stretch>
            <a:fillRect/>
          </a:stretch>
        </p:blipFill>
        <p:spPr>
          <a:xfrm>
            <a:off x="7690138" y="1618282"/>
            <a:ext cx="4393625" cy="5866632"/>
          </a:xfrm>
          <a:prstGeom prst="rect">
            <a:avLst/>
          </a:prstGeom>
          <a:noFill/>
          <a:ln>
            <a:noFill/>
          </a:ln>
        </p:spPr>
      </p:pic>
      <p:pic>
        <p:nvPicPr>
          <p:cNvPr id="120" name="Google Shape;120;p16"/>
          <p:cNvPicPr preferRelativeResize="0"/>
          <p:nvPr/>
        </p:nvPicPr>
        <p:blipFill rotWithShape="1">
          <a:blip r:embed="rId2"/>
          <a:srcRect t="5519" b="5519"/>
          <a:stretch>
            <a:fillRect/>
          </a:stretch>
        </p:blipFill>
        <p:spPr>
          <a:xfrm>
            <a:off x="12865675" y="1618282"/>
            <a:ext cx="4393625" cy="5866632"/>
          </a:xfrm>
          <a:prstGeom prst="rect">
            <a:avLst/>
          </a:prstGeom>
          <a:noFill/>
          <a:ln>
            <a:noFill/>
          </a:ln>
        </p:spPr>
      </p:pic>
      <p:sp>
        <p:nvSpPr>
          <p:cNvPr id="125" name="Google Shape;125;p16"/>
          <p:cNvSpPr txBox="1"/>
          <p:nvPr/>
        </p:nvSpPr>
        <p:spPr>
          <a:xfrm>
            <a:off x="597000" y="1804360"/>
            <a:ext cx="5880300" cy="2308068"/>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7500" dirty="0" smtClean="0">
                <a:solidFill>
                  <a:srgbClr val="353824"/>
                </a:solidFill>
                <a:latin typeface="IBM Plex Serif" panose="02060503050406000203"/>
                <a:sym typeface="IBM Plex Serif" panose="02060503050406000203"/>
              </a:rPr>
              <a:t>Product Content</a:t>
            </a:r>
            <a:endParaRPr dirty="0"/>
          </a:p>
        </p:txBody>
      </p:sp>
      <p:sp>
        <p:nvSpPr>
          <p:cNvPr id="126" name="Google Shape;126;p16"/>
          <p:cNvSpPr txBox="1"/>
          <p:nvPr/>
        </p:nvSpPr>
        <p:spPr>
          <a:xfrm>
            <a:off x="723900" y="4376802"/>
            <a:ext cx="6185100" cy="5078313"/>
          </a:xfrm>
          <a:prstGeom prst="rect">
            <a:avLst/>
          </a:prstGeom>
          <a:noFill/>
          <a:ln>
            <a:noFill/>
          </a:ln>
        </p:spPr>
        <p:txBody>
          <a:bodyPr spcFirstLastPara="1" wrap="square" lIns="0" tIns="0" rIns="0" bIns="0" anchor="t" anchorCtr="0">
            <a:spAutoFit/>
          </a:bodyPr>
          <a:lstStyle/>
          <a:p>
            <a:pPr lvl="0"/>
            <a:r>
              <a:rPr lang="en-US" sz="3000" dirty="0" smtClean="0">
                <a:solidFill>
                  <a:srgbClr val="353824"/>
                </a:solidFill>
                <a:latin typeface="IBM Plex Sans" panose="020B0503050203000203"/>
                <a:ea typeface="IBM Plex Sans" panose="020B0503050203000203"/>
                <a:cs typeface="IBM Plex Sans" panose="020B0503050203000203"/>
                <a:sym typeface="IBM Plex Sans" panose="020B0503050203000203"/>
              </a:rPr>
              <a:t>Hotels </a:t>
            </a:r>
            <a:r>
              <a:rPr lang="en-US" sz="3000" dirty="0">
                <a:solidFill>
                  <a:srgbClr val="353824"/>
                </a:solidFill>
                <a:latin typeface="IBM Plex Sans" panose="020B0503050203000203"/>
                <a:ea typeface="IBM Plex Sans" panose="020B0503050203000203"/>
                <a:cs typeface="IBM Plex Sans" panose="020B0503050203000203"/>
                <a:sym typeface="IBM Plex Sans" panose="020B0503050203000203"/>
              </a:rPr>
              <a:t>nowadays differ in size, culture and management structure. So, the perfect Software provided, needs to be adapted to specific business which will implement and use it. Hotel Management System is a web application which aims to facilitate the management system of a hotel. It will keep track of hotel reservations, rooms to be cleaned and so much more.</a:t>
            </a:r>
            <a:endParaRPr dirty="0"/>
          </a:p>
        </p:txBody>
      </p:sp>
      <p:cxnSp>
        <p:nvCxnSpPr>
          <p:cNvPr id="127" name="Google Shape;127;p16"/>
          <p:cNvCxnSpPr/>
          <p:nvPr/>
        </p:nvCxnSpPr>
        <p:spPr>
          <a:xfrm>
            <a:off x="1028700" y="1009650"/>
            <a:ext cx="16230600" cy="19050"/>
          </a:xfrm>
          <a:prstGeom prst="straightConnector1">
            <a:avLst/>
          </a:prstGeom>
          <a:noFill/>
          <a:ln w="19050" cap="flat" cmpd="sng">
            <a:solidFill>
              <a:srgbClr val="353824"/>
            </a:solidFill>
            <a:prstDash val="solid"/>
            <a:round/>
            <a:headEnd type="none" w="sm" len="sm"/>
            <a:tailEnd type="none" w="sm" len="sm"/>
          </a:ln>
        </p:spPr>
      </p:cxn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5F3EB"/>
        </a:solidFill>
        <a:effectLst/>
      </p:bgPr>
    </p:bg>
    <p:spTree>
      <p:nvGrpSpPr>
        <p:cNvPr id="1" name="Shape 131"/>
        <p:cNvGrpSpPr/>
        <p:nvPr/>
      </p:nvGrpSpPr>
      <p:grpSpPr>
        <a:xfrm>
          <a:off x="0" y="0"/>
          <a:ext cx="0" cy="0"/>
          <a:chOff x="0" y="0"/>
          <a:chExt cx="0" cy="0"/>
        </a:xfrm>
      </p:grpSpPr>
      <p:cxnSp>
        <p:nvCxnSpPr>
          <p:cNvPr id="132" name="Google Shape;132;p17"/>
          <p:cNvCxnSpPr/>
          <p:nvPr/>
        </p:nvCxnSpPr>
        <p:spPr>
          <a:xfrm>
            <a:off x="2047875" y="5828205"/>
            <a:ext cx="2526644" cy="0"/>
          </a:xfrm>
          <a:prstGeom prst="straightConnector1">
            <a:avLst/>
          </a:prstGeom>
          <a:noFill/>
          <a:ln w="19050" cap="flat" cmpd="sng">
            <a:solidFill>
              <a:srgbClr val="353824"/>
            </a:solidFill>
            <a:prstDash val="solid"/>
            <a:round/>
            <a:headEnd type="none" w="sm" len="sm"/>
            <a:tailEnd type="none" w="sm" len="sm"/>
          </a:ln>
        </p:spPr>
      </p:cxnSp>
      <p:cxnSp>
        <p:nvCxnSpPr>
          <p:cNvPr id="133" name="Google Shape;133;p17"/>
          <p:cNvCxnSpPr/>
          <p:nvPr/>
        </p:nvCxnSpPr>
        <p:spPr>
          <a:xfrm>
            <a:off x="5593694" y="5828205"/>
            <a:ext cx="2526644" cy="0"/>
          </a:xfrm>
          <a:prstGeom prst="straightConnector1">
            <a:avLst/>
          </a:prstGeom>
          <a:noFill/>
          <a:ln w="19050" cap="flat" cmpd="sng">
            <a:solidFill>
              <a:srgbClr val="353824"/>
            </a:solidFill>
            <a:prstDash val="solid"/>
            <a:round/>
            <a:headEnd type="none" w="sm" len="sm"/>
            <a:tailEnd type="none" w="sm" len="sm"/>
          </a:ln>
        </p:spPr>
      </p:cxnSp>
      <p:cxnSp>
        <p:nvCxnSpPr>
          <p:cNvPr id="134" name="Google Shape;134;p17"/>
          <p:cNvCxnSpPr/>
          <p:nvPr/>
        </p:nvCxnSpPr>
        <p:spPr>
          <a:xfrm>
            <a:off x="9139513" y="5828205"/>
            <a:ext cx="2526644" cy="0"/>
          </a:xfrm>
          <a:prstGeom prst="straightConnector1">
            <a:avLst/>
          </a:prstGeom>
          <a:noFill/>
          <a:ln w="19050" cap="flat" cmpd="sng">
            <a:solidFill>
              <a:srgbClr val="353824"/>
            </a:solidFill>
            <a:prstDash val="solid"/>
            <a:round/>
            <a:headEnd type="none" w="sm" len="sm"/>
            <a:tailEnd type="none" w="sm" len="sm"/>
          </a:ln>
        </p:spPr>
      </p:cxnSp>
      <p:cxnSp>
        <p:nvCxnSpPr>
          <p:cNvPr id="135" name="Google Shape;135;p17"/>
          <p:cNvCxnSpPr/>
          <p:nvPr/>
        </p:nvCxnSpPr>
        <p:spPr>
          <a:xfrm>
            <a:off x="12685332" y="5828205"/>
            <a:ext cx="2526644" cy="0"/>
          </a:xfrm>
          <a:prstGeom prst="straightConnector1">
            <a:avLst/>
          </a:prstGeom>
          <a:noFill/>
          <a:ln w="19050" cap="flat" cmpd="sng">
            <a:solidFill>
              <a:srgbClr val="353824"/>
            </a:solidFill>
            <a:prstDash val="solid"/>
            <a:round/>
            <a:headEnd type="none" w="sm" len="sm"/>
            <a:tailEnd type="none" w="sm" len="sm"/>
          </a:ln>
        </p:spPr>
      </p:cxnSp>
      <p:grpSp>
        <p:nvGrpSpPr>
          <p:cNvPr id="136" name="Google Shape;136;p17"/>
          <p:cNvGrpSpPr/>
          <p:nvPr/>
        </p:nvGrpSpPr>
        <p:grpSpPr>
          <a:xfrm>
            <a:off x="1028700" y="5318394"/>
            <a:ext cx="1019174" cy="1019623"/>
            <a:chOff x="0" y="0"/>
            <a:chExt cx="846084" cy="846456"/>
          </a:xfrm>
        </p:grpSpPr>
        <p:sp>
          <p:nvSpPr>
            <p:cNvPr id="137" name="Google Shape;137;p17"/>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000000">
                <a:alpha val="0"/>
              </a:srgbClr>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7"/>
            <p:cNvSpPr txBox="1"/>
            <p:nvPr/>
          </p:nvSpPr>
          <p:spPr>
            <a:xfrm>
              <a:off x="79320" y="12680"/>
              <a:ext cx="687444" cy="754420"/>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01</a:t>
              </a:r>
              <a:endPar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grpSp>
        <p:nvGrpSpPr>
          <p:cNvPr id="139" name="Google Shape;139;p17"/>
          <p:cNvGrpSpPr/>
          <p:nvPr/>
        </p:nvGrpSpPr>
        <p:grpSpPr>
          <a:xfrm>
            <a:off x="4574519" y="5318394"/>
            <a:ext cx="1019174" cy="1019623"/>
            <a:chOff x="0" y="0"/>
            <a:chExt cx="846084" cy="846456"/>
          </a:xfrm>
        </p:grpSpPr>
        <p:sp>
          <p:nvSpPr>
            <p:cNvPr id="140" name="Google Shape;140;p17"/>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000000">
                <a:alpha val="0"/>
              </a:srgbClr>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17"/>
            <p:cNvSpPr txBox="1"/>
            <p:nvPr/>
          </p:nvSpPr>
          <p:spPr>
            <a:xfrm>
              <a:off x="79320" y="12680"/>
              <a:ext cx="687444" cy="754420"/>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02</a:t>
              </a:r>
              <a:endPar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grpSp>
        <p:nvGrpSpPr>
          <p:cNvPr id="142" name="Google Shape;142;p17"/>
          <p:cNvGrpSpPr/>
          <p:nvPr/>
        </p:nvGrpSpPr>
        <p:grpSpPr>
          <a:xfrm>
            <a:off x="8120338" y="5318394"/>
            <a:ext cx="1019174" cy="1019623"/>
            <a:chOff x="0" y="0"/>
            <a:chExt cx="846084" cy="846456"/>
          </a:xfrm>
        </p:grpSpPr>
        <p:sp>
          <p:nvSpPr>
            <p:cNvPr id="143" name="Google Shape;143;p17"/>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000000">
                <a:alpha val="0"/>
              </a:srgbClr>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17"/>
            <p:cNvSpPr txBox="1"/>
            <p:nvPr/>
          </p:nvSpPr>
          <p:spPr>
            <a:xfrm>
              <a:off x="79320" y="12680"/>
              <a:ext cx="687444" cy="754420"/>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03</a:t>
              </a:r>
              <a:endPar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grpSp>
        <p:nvGrpSpPr>
          <p:cNvPr id="145" name="Google Shape;145;p17"/>
          <p:cNvGrpSpPr/>
          <p:nvPr/>
        </p:nvGrpSpPr>
        <p:grpSpPr>
          <a:xfrm>
            <a:off x="11666157" y="5318394"/>
            <a:ext cx="1019174" cy="1019623"/>
            <a:chOff x="0" y="0"/>
            <a:chExt cx="846084" cy="846456"/>
          </a:xfrm>
        </p:grpSpPr>
        <p:sp>
          <p:nvSpPr>
            <p:cNvPr id="146" name="Google Shape;146;p17"/>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000000">
                <a:alpha val="0"/>
              </a:srgbClr>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7"/>
            <p:cNvSpPr txBox="1"/>
            <p:nvPr/>
          </p:nvSpPr>
          <p:spPr>
            <a:xfrm>
              <a:off x="79320" y="12680"/>
              <a:ext cx="687444" cy="754420"/>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04</a:t>
              </a:r>
              <a:endPar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grpSp>
        <p:nvGrpSpPr>
          <p:cNvPr id="148" name="Google Shape;148;p17"/>
          <p:cNvGrpSpPr/>
          <p:nvPr/>
        </p:nvGrpSpPr>
        <p:grpSpPr>
          <a:xfrm>
            <a:off x="15211975" y="5318394"/>
            <a:ext cx="1019174" cy="1019623"/>
            <a:chOff x="0" y="0"/>
            <a:chExt cx="846084" cy="846456"/>
          </a:xfrm>
        </p:grpSpPr>
        <p:sp>
          <p:nvSpPr>
            <p:cNvPr id="149" name="Google Shape;149;p17"/>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000000">
                <a:alpha val="0"/>
              </a:srgbClr>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17"/>
            <p:cNvSpPr txBox="1"/>
            <p:nvPr/>
          </p:nvSpPr>
          <p:spPr>
            <a:xfrm>
              <a:off x="79320" y="12680"/>
              <a:ext cx="687444" cy="754420"/>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05</a:t>
              </a:r>
              <a:endPar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cxnSp>
        <p:nvCxnSpPr>
          <p:cNvPr id="151" name="Google Shape;151;p17"/>
          <p:cNvCxnSpPr/>
          <p:nvPr/>
        </p:nvCxnSpPr>
        <p:spPr>
          <a:xfrm>
            <a:off x="1028700" y="1009650"/>
            <a:ext cx="16230600" cy="19050"/>
          </a:xfrm>
          <a:prstGeom prst="straightConnector1">
            <a:avLst/>
          </a:prstGeom>
          <a:noFill/>
          <a:ln w="19050" cap="flat" cmpd="sng">
            <a:solidFill>
              <a:srgbClr val="353824"/>
            </a:solidFill>
            <a:prstDash val="solid"/>
            <a:round/>
            <a:headEnd type="none" w="sm" len="sm"/>
            <a:tailEnd type="none" w="sm" len="sm"/>
          </a:ln>
        </p:spPr>
      </p:cxnSp>
      <p:sp>
        <p:nvSpPr>
          <p:cNvPr id="152" name="Google Shape;152;p17"/>
          <p:cNvSpPr txBox="1"/>
          <p:nvPr/>
        </p:nvSpPr>
        <p:spPr>
          <a:xfrm>
            <a:off x="1028700" y="1595452"/>
            <a:ext cx="16230600" cy="12003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6500" b="0" i="0" u="none" strike="noStrike" cap="none" dirty="0">
                <a:solidFill>
                  <a:srgbClr val="353824"/>
                </a:solidFill>
                <a:latin typeface="IBM Plex Serif" panose="02060503050406000203"/>
                <a:ea typeface="IBM Plex Serif" panose="02060503050406000203"/>
                <a:cs typeface="IBM Plex Serif" panose="02060503050406000203"/>
                <a:sym typeface="IBM Plex Serif" panose="02060503050406000203"/>
              </a:rPr>
              <a:t>The change in </a:t>
            </a:r>
            <a:r>
              <a:rPr lang="en-US" sz="6500" dirty="0" smtClean="0">
                <a:solidFill>
                  <a:srgbClr val="353824"/>
                </a:solidFill>
                <a:latin typeface="IBM Plex Serif" panose="02060503050406000203"/>
                <a:ea typeface="IBM Plex Serif" panose="02060503050406000203"/>
                <a:cs typeface="IBM Plex Serif" panose="02060503050406000203"/>
                <a:sym typeface="IBM Plex Serif" panose="02060503050406000203"/>
              </a:rPr>
              <a:t>the </a:t>
            </a:r>
            <a:r>
              <a:rPr lang="en-US" sz="6500" b="0" i="0" u="none" strike="noStrike" cap="none" dirty="0" smtClean="0">
                <a:solidFill>
                  <a:srgbClr val="353824"/>
                </a:solidFill>
                <a:latin typeface="IBM Plex Serif" panose="02060503050406000203"/>
                <a:ea typeface="IBM Plex Serif" panose="02060503050406000203"/>
                <a:cs typeface="IBM Plex Serif" panose="02060503050406000203"/>
                <a:sym typeface="IBM Plex Serif" panose="02060503050406000203"/>
              </a:rPr>
              <a:t>management </a:t>
            </a:r>
            <a:r>
              <a:rPr lang="en-US" sz="6500" b="0" i="0" u="none" strike="noStrike" cap="none" dirty="0">
                <a:solidFill>
                  <a:srgbClr val="353824"/>
                </a:solidFill>
                <a:latin typeface="IBM Plex Serif" panose="02060503050406000203"/>
                <a:ea typeface="IBM Plex Serif" panose="02060503050406000203"/>
                <a:cs typeface="IBM Plex Serif" panose="02060503050406000203"/>
                <a:sym typeface="IBM Plex Serif" panose="02060503050406000203"/>
              </a:rPr>
              <a:t>process</a:t>
            </a:r>
            <a:endParaRPr dirty="0"/>
          </a:p>
        </p:txBody>
      </p:sp>
      <p:sp>
        <p:nvSpPr>
          <p:cNvPr id="153" name="Google Shape;153;p17"/>
          <p:cNvSpPr txBox="1"/>
          <p:nvPr/>
        </p:nvSpPr>
        <p:spPr>
          <a:xfrm>
            <a:off x="1026392" y="6844949"/>
            <a:ext cx="2076600" cy="11082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Identify the need for change</a:t>
            </a:r>
            <a:endPar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154" name="Google Shape;154;p17"/>
          <p:cNvSpPr txBox="1"/>
          <p:nvPr/>
        </p:nvSpPr>
        <p:spPr>
          <a:xfrm>
            <a:off x="4574519" y="6844949"/>
            <a:ext cx="2201400" cy="11082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Develop a vision and strategy</a:t>
            </a:r>
            <a:endPar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155" name="Google Shape;155;p17"/>
          <p:cNvSpPr txBox="1"/>
          <p:nvPr/>
        </p:nvSpPr>
        <p:spPr>
          <a:xfrm>
            <a:off x="8120338" y="6787608"/>
            <a:ext cx="2201400" cy="7389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Engage stakeholders</a:t>
            </a:r>
            <a:endPar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156" name="Google Shape;156;p17"/>
          <p:cNvSpPr txBox="1"/>
          <p:nvPr/>
        </p:nvSpPr>
        <p:spPr>
          <a:xfrm>
            <a:off x="11666157" y="6844949"/>
            <a:ext cx="2201400" cy="7389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Implement the change</a:t>
            </a:r>
            <a:endPar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157" name="Google Shape;157;p17"/>
          <p:cNvSpPr txBox="1"/>
          <p:nvPr/>
        </p:nvSpPr>
        <p:spPr>
          <a:xfrm>
            <a:off x="15205309" y="6787608"/>
            <a:ext cx="2054100" cy="11082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Evaluate and sustain the change</a:t>
            </a:r>
            <a:endParaRPr lang="en-US" sz="24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158" name="Google Shape;158;p17"/>
          <p:cNvSpPr txBox="1"/>
          <p:nvPr/>
        </p:nvSpPr>
        <p:spPr>
          <a:xfrm>
            <a:off x="1031008" y="2805164"/>
            <a:ext cx="16230600" cy="514313"/>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0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There are 5 key steps in an organizational change:</a:t>
            </a:r>
            <a:endParaRPr lang="en-US" sz="300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53824"/>
        </a:solidFill>
        <a:effectLst/>
      </p:bgPr>
    </p:bg>
    <p:spTree>
      <p:nvGrpSpPr>
        <p:cNvPr id="1" name="Shape 162"/>
        <p:cNvGrpSpPr/>
        <p:nvPr/>
      </p:nvGrpSpPr>
      <p:grpSpPr>
        <a:xfrm>
          <a:off x="0" y="0"/>
          <a:ext cx="0" cy="0"/>
          <a:chOff x="0" y="0"/>
          <a:chExt cx="0" cy="0"/>
        </a:xfrm>
      </p:grpSpPr>
      <p:sp>
        <p:nvSpPr>
          <p:cNvPr id="164" name="Google Shape;164;p18"/>
          <p:cNvSpPr txBox="1"/>
          <p:nvPr/>
        </p:nvSpPr>
        <p:spPr>
          <a:xfrm>
            <a:off x="2304086" y="1290870"/>
            <a:ext cx="14936164" cy="12003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6500" dirty="0" smtClean="0">
                <a:solidFill>
                  <a:srgbClr val="F5F3EB"/>
                </a:solidFill>
                <a:latin typeface="IBM Plex Serif" panose="02060503050406000203"/>
                <a:ea typeface="IBM Plex Serif" panose="02060503050406000203"/>
                <a:cs typeface="IBM Plex Serif" panose="02060503050406000203"/>
                <a:sym typeface="IBM Plex Serif" panose="02060503050406000203"/>
              </a:rPr>
              <a:t>Functional Requirements</a:t>
            </a:r>
            <a:r>
              <a:rPr lang="en-US" sz="6500" b="0" i="0" u="none" strike="noStrike" cap="none" dirty="0" smtClean="0">
                <a:solidFill>
                  <a:srgbClr val="F5F3EB"/>
                </a:solidFill>
                <a:latin typeface="IBM Plex Serif" panose="02060503050406000203"/>
                <a:ea typeface="IBM Plex Serif" panose="02060503050406000203"/>
                <a:cs typeface="IBM Plex Serif" panose="02060503050406000203"/>
                <a:sym typeface="IBM Plex Serif" panose="02060503050406000203"/>
              </a:rPr>
              <a:t> </a:t>
            </a:r>
            <a:endParaRPr dirty="0"/>
          </a:p>
        </p:txBody>
      </p:sp>
      <p:grpSp>
        <p:nvGrpSpPr>
          <p:cNvPr id="166" name="Google Shape;166;p18"/>
          <p:cNvGrpSpPr/>
          <p:nvPr/>
        </p:nvGrpSpPr>
        <p:grpSpPr>
          <a:xfrm>
            <a:off x="1028700" y="1271410"/>
            <a:ext cx="1019174" cy="1019623"/>
            <a:chOff x="0" y="0"/>
            <a:chExt cx="846084" cy="846456"/>
          </a:xfrm>
        </p:grpSpPr>
        <p:sp>
          <p:nvSpPr>
            <p:cNvPr id="167" name="Google Shape;167;p18"/>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000000">
                <a:alpha val="0"/>
              </a:srgbClr>
            </a:solidFill>
            <a:ln w="19050" cap="sq" cmpd="sng">
              <a:solidFill>
                <a:srgbClr val="F5F3EB"/>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8"/>
            <p:cNvSpPr txBox="1"/>
            <p:nvPr/>
          </p:nvSpPr>
          <p:spPr>
            <a:xfrm>
              <a:off x="79320" y="12680"/>
              <a:ext cx="687444" cy="754420"/>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3700" b="0" i="0" u="none" strike="noStrike" cap="none">
                  <a:solidFill>
                    <a:srgbClr val="F5F3EB"/>
                  </a:solidFill>
                  <a:latin typeface="IBM Plex Mono" panose="020B0509050203000203"/>
                  <a:ea typeface="IBM Plex Mono" panose="020B0509050203000203"/>
                  <a:cs typeface="IBM Plex Mono" panose="020B0509050203000203"/>
                  <a:sym typeface="IBM Plex Mono" panose="020B0509050203000203"/>
                </a:rPr>
                <a:t>01</a:t>
              </a:r>
              <a:endParaRPr lang="en-US" sz="3700" b="0" i="0" u="none" strike="noStrike" cap="none">
                <a:solidFill>
                  <a:srgbClr val="F5F3EB"/>
                </a:solidFill>
                <a:latin typeface="IBM Plex Mono" panose="020B0509050203000203"/>
                <a:ea typeface="IBM Plex Mono" panose="020B0509050203000203"/>
                <a:cs typeface="IBM Plex Mono" panose="020B0509050203000203"/>
                <a:sym typeface="IBM Plex Mono" panose="020B0509050203000203"/>
              </a:endParaRPr>
            </a:p>
          </p:txBody>
        </p:sp>
      </p:grpSp>
      <p:cxnSp>
        <p:nvCxnSpPr>
          <p:cNvPr id="169" name="Google Shape;169;p18"/>
          <p:cNvCxnSpPr/>
          <p:nvPr/>
        </p:nvCxnSpPr>
        <p:spPr>
          <a:xfrm>
            <a:off x="1028700" y="1009650"/>
            <a:ext cx="16230600" cy="19050"/>
          </a:xfrm>
          <a:prstGeom prst="straightConnector1">
            <a:avLst/>
          </a:prstGeom>
          <a:noFill/>
          <a:ln w="19050" cap="flat" cmpd="sng">
            <a:solidFill>
              <a:srgbClr val="F5F3EB"/>
            </a:solidFill>
            <a:prstDash val="solid"/>
            <a:round/>
            <a:headEnd type="none" w="sm" len="sm"/>
            <a:tailEnd type="none" w="sm" len="sm"/>
          </a:ln>
        </p:spPr>
      </p:cxnSp>
      <p:pic>
        <p:nvPicPr>
          <p:cNvPr id="3" name="Picture 2"/>
          <p:cNvPicPr>
            <a:picLocks noChangeAspect="1"/>
          </p:cNvPicPr>
          <p:nvPr/>
        </p:nvPicPr>
        <p:blipFill>
          <a:blip r:embed="rId1">
            <a:lum bright="70000" contrast="-70000"/>
          </a:blip>
          <a:stretch>
            <a:fillRect/>
          </a:stretch>
        </p:blipFill>
        <p:spPr>
          <a:xfrm>
            <a:off x="1381125" y="2890520"/>
            <a:ext cx="14412595" cy="6078855"/>
          </a:xfrm>
          <a:prstGeom prst="rect">
            <a:avLst/>
          </a:prstGeom>
          <a:ln>
            <a:solidFill>
              <a:schemeClr val="bg1"/>
            </a:solidFill>
          </a:ln>
          <a:effectLst>
            <a:outerShdw blurRad="50800" dist="38100" dir="13500000" algn="br" rotWithShape="0">
              <a:prstClr val="black">
                <a:alpha val="40000"/>
              </a:prstClr>
            </a:outerShdw>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8DCC4"/>
        </a:solidFill>
        <a:effectLst/>
      </p:bgPr>
    </p:bg>
    <p:spTree>
      <p:nvGrpSpPr>
        <p:cNvPr id="1" name="Shape 173"/>
        <p:cNvGrpSpPr/>
        <p:nvPr/>
      </p:nvGrpSpPr>
      <p:grpSpPr>
        <a:xfrm>
          <a:off x="0" y="0"/>
          <a:ext cx="0" cy="0"/>
          <a:chOff x="0" y="0"/>
          <a:chExt cx="0" cy="0"/>
        </a:xfrm>
      </p:grpSpPr>
      <p:sp>
        <p:nvSpPr>
          <p:cNvPr id="186" name="Google Shape;186;p19"/>
          <p:cNvSpPr/>
          <p:nvPr/>
        </p:nvSpPr>
        <p:spPr>
          <a:xfrm rot="5400000">
            <a:off x="12200027" y="833854"/>
            <a:ext cx="6903887" cy="5272059"/>
          </a:xfrm>
          <a:custGeom>
            <a:avLst/>
            <a:gdLst/>
            <a:ahLst/>
            <a:cxnLst/>
            <a:rect l="l" t="t" r="r" b="b"/>
            <a:pathLst>
              <a:path w="6903887" h="5272059" extrusionOk="0">
                <a:moveTo>
                  <a:pt x="0" y="0"/>
                </a:moveTo>
                <a:lnTo>
                  <a:pt x="6903887" y="0"/>
                </a:lnTo>
                <a:lnTo>
                  <a:pt x="6903887" y="5272060"/>
                </a:lnTo>
                <a:lnTo>
                  <a:pt x="0" y="5272060"/>
                </a:lnTo>
                <a:lnTo>
                  <a:pt x="0" y="0"/>
                </a:lnTo>
                <a:close/>
              </a:path>
            </a:pathLst>
          </a:custGeom>
          <a:blipFill rotWithShape="1">
            <a:blip r:embed="rId1"/>
            <a:stretch>
              <a:fillRect/>
            </a:stretch>
          </a:blipFill>
          <a:ln>
            <a:noFill/>
          </a:ln>
        </p:spPr>
      </p:sp>
      <p:grpSp>
        <p:nvGrpSpPr>
          <p:cNvPr id="174" name="Google Shape;174;p19"/>
          <p:cNvGrpSpPr/>
          <p:nvPr/>
        </p:nvGrpSpPr>
        <p:grpSpPr>
          <a:xfrm>
            <a:off x="737753" y="2945489"/>
            <a:ext cx="3730809" cy="1193736"/>
            <a:chOff x="-76628" y="-239327"/>
            <a:chExt cx="982600" cy="314400"/>
          </a:xfrm>
        </p:grpSpPr>
        <p:sp>
          <p:nvSpPr>
            <p:cNvPr id="175" name="Google Shape;175;p19"/>
            <p:cNvSpPr/>
            <p:nvPr/>
          </p:nvSpPr>
          <p:spPr>
            <a:xfrm>
              <a:off x="-76628" y="-215515"/>
              <a:ext cx="982600" cy="266775"/>
            </a:xfrm>
            <a:custGeom>
              <a:avLst/>
              <a:gdLst/>
              <a:ahLst/>
              <a:cxnLst/>
              <a:rect l="l" t="t" r="r" b="b"/>
              <a:pathLst>
                <a:path w="982600" h="266775" extrusionOk="0">
                  <a:moveTo>
                    <a:pt x="103757" y="0"/>
                  </a:moveTo>
                  <a:lnTo>
                    <a:pt x="878843" y="0"/>
                  </a:lnTo>
                  <a:cubicBezTo>
                    <a:pt x="936147" y="0"/>
                    <a:pt x="982600" y="46453"/>
                    <a:pt x="982600" y="103757"/>
                  </a:cubicBezTo>
                  <a:lnTo>
                    <a:pt x="982600" y="163018"/>
                  </a:lnTo>
                  <a:cubicBezTo>
                    <a:pt x="982600" y="220321"/>
                    <a:pt x="936147" y="266775"/>
                    <a:pt x="878843" y="266775"/>
                  </a:cubicBezTo>
                  <a:lnTo>
                    <a:pt x="103757" y="266775"/>
                  </a:lnTo>
                  <a:cubicBezTo>
                    <a:pt x="76239" y="266775"/>
                    <a:pt x="49848" y="255843"/>
                    <a:pt x="30390" y="236385"/>
                  </a:cubicBezTo>
                  <a:cubicBezTo>
                    <a:pt x="10931" y="216927"/>
                    <a:pt x="0" y="190536"/>
                    <a:pt x="0" y="163018"/>
                  </a:cubicBezTo>
                  <a:lnTo>
                    <a:pt x="0" y="103757"/>
                  </a:lnTo>
                  <a:cubicBezTo>
                    <a:pt x="0" y="46453"/>
                    <a:pt x="46453" y="0"/>
                    <a:pt x="103757" y="0"/>
                  </a:cubicBezTo>
                  <a:close/>
                </a:path>
              </a:pathLst>
            </a:custGeom>
            <a:solidFill>
              <a:srgbClr val="353824"/>
            </a:solidFill>
            <a:ln w="19050" cap="rnd" cmpd="sng">
              <a:solidFill>
                <a:srgbClr val="3538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176" name="Google Shape;176;p19"/>
            <p:cNvSpPr txBox="1"/>
            <p:nvPr/>
          </p:nvSpPr>
          <p:spPr>
            <a:xfrm>
              <a:off x="-76628" y="-239327"/>
              <a:ext cx="982500" cy="314400"/>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400" dirty="0" smtClean="0">
                  <a:solidFill>
                    <a:srgbClr val="F5F3EB"/>
                  </a:solidFill>
                  <a:latin typeface="IBM Plex Sans" panose="020B0503050203000203"/>
                  <a:sym typeface="IBM Plex Sans" panose="020B0503050203000203"/>
                </a:rPr>
                <a:t>User Interface </a:t>
              </a:r>
              <a:endParaRPr dirty="0"/>
            </a:p>
          </p:txBody>
        </p:sp>
      </p:grpSp>
      <p:grpSp>
        <p:nvGrpSpPr>
          <p:cNvPr id="177" name="Google Shape;177;p19"/>
          <p:cNvGrpSpPr/>
          <p:nvPr/>
        </p:nvGrpSpPr>
        <p:grpSpPr>
          <a:xfrm>
            <a:off x="5198165" y="3035900"/>
            <a:ext cx="3730809" cy="1030852"/>
            <a:chOff x="0" y="-2530"/>
            <a:chExt cx="982600" cy="271500"/>
          </a:xfrm>
        </p:grpSpPr>
        <p:sp>
          <p:nvSpPr>
            <p:cNvPr id="178" name="Google Shape;178;p19"/>
            <p:cNvSpPr/>
            <p:nvPr/>
          </p:nvSpPr>
          <p:spPr>
            <a:xfrm>
              <a:off x="0" y="0"/>
              <a:ext cx="982600" cy="268946"/>
            </a:xfrm>
            <a:custGeom>
              <a:avLst/>
              <a:gdLst/>
              <a:ahLst/>
              <a:cxnLst/>
              <a:rect l="l" t="t" r="r" b="b"/>
              <a:pathLst>
                <a:path w="982600" h="268946" extrusionOk="0">
                  <a:moveTo>
                    <a:pt x="103757" y="0"/>
                  </a:moveTo>
                  <a:lnTo>
                    <a:pt x="878843" y="0"/>
                  </a:lnTo>
                  <a:cubicBezTo>
                    <a:pt x="936147" y="0"/>
                    <a:pt x="982600" y="46453"/>
                    <a:pt x="982600" y="103757"/>
                  </a:cubicBezTo>
                  <a:lnTo>
                    <a:pt x="982600" y="165190"/>
                  </a:lnTo>
                  <a:cubicBezTo>
                    <a:pt x="982600" y="222493"/>
                    <a:pt x="936147" y="268946"/>
                    <a:pt x="878843" y="268946"/>
                  </a:cubicBezTo>
                  <a:lnTo>
                    <a:pt x="103757" y="268946"/>
                  </a:lnTo>
                  <a:cubicBezTo>
                    <a:pt x="46453" y="268946"/>
                    <a:pt x="0" y="222493"/>
                    <a:pt x="0" y="165190"/>
                  </a:cubicBezTo>
                  <a:lnTo>
                    <a:pt x="0" y="103757"/>
                  </a:lnTo>
                  <a:cubicBezTo>
                    <a:pt x="0" y="46453"/>
                    <a:pt x="46453" y="0"/>
                    <a:pt x="103757" y="0"/>
                  </a:cubicBezTo>
                  <a:close/>
                </a:path>
              </a:pathLst>
            </a:custGeom>
            <a:solidFill>
              <a:srgbClr val="353824"/>
            </a:solidFill>
            <a:ln w="19050" cap="rnd" cmpd="sng">
              <a:solidFill>
                <a:srgbClr val="3538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179" name="Google Shape;179;p19"/>
            <p:cNvSpPr txBox="1"/>
            <p:nvPr/>
          </p:nvSpPr>
          <p:spPr>
            <a:xfrm>
              <a:off x="1" y="-2530"/>
              <a:ext cx="982500" cy="271500"/>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400" dirty="0" smtClean="0">
                  <a:solidFill>
                    <a:srgbClr val="F5F3EB"/>
                  </a:solidFill>
                  <a:latin typeface="IBM Plex Sans" panose="020B0503050203000203"/>
                  <a:sym typeface="IBM Plex Sans" panose="020B0503050203000203"/>
                </a:rPr>
                <a:t>Usability</a:t>
              </a:r>
              <a:endParaRPr dirty="0"/>
            </a:p>
          </p:txBody>
        </p:sp>
      </p:grpSp>
      <p:grpSp>
        <p:nvGrpSpPr>
          <p:cNvPr id="180" name="Google Shape;180;p19"/>
          <p:cNvGrpSpPr/>
          <p:nvPr/>
        </p:nvGrpSpPr>
        <p:grpSpPr>
          <a:xfrm>
            <a:off x="9569712" y="3045505"/>
            <a:ext cx="3730809" cy="1021155"/>
            <a:chOff x="0" y="0"/>
            <a:chExt cx="982600" cy="268946"/>
          </a:xfrm>
        </p:grpSpPr>
        <p:sp>
          <p:nvSpPr>
            <p:cNvPr id="181" name="Google Shape;181;p19"/>
            <p:cNvSpPr/>
            <p:nvPr/>
          </p:nvSpPr>
          <p:spPr>
            <a:xfrm>
              <a:off x="0" y="0"/>
              <a:ext cx="982600" cy="268946"/>
            </a:xfrm>
            <a:custGeom>
              <a:avLst/>
              <a:gdLst/>
              <a:ahLst/>
              <a:cxnLst/>
              <a:rect l="l" t="t" r="r" b="b"/>
              <a:pathLst>
                <a:path w="982600" h="268946" extrusionOk="0">
                  <a:moveTo>
                    <a:pt x="103757" y="0"/>
                  </a:moveTo>
                  <a:lnTo>
                    <a:pt x="878843" y="0"/>
                  </a:lnTo>
                  <a:cubicBezTo>
                    <a:pt x="936147" y="0"/>
                    <a:pt x="982600" y="46453"/>
                    <a:pt x="982600" y="103757"/>
                  </a:cubicBezTo>
                  <a:lnTo>
                    <a:pt x="982600" y="165190"/>
                  </a:lnTo>
                  <a:cubicBezTo>
                    <a:pt x="982600" y="222493"/>
                    <a:pt x="936147" y="268946"/>
                    <a:pt x="878843" y="268946"/>
                  </a:cubicBezTo>
                  <a:lnTo>
                    <a:pt x="103757" y="268946"/>
                  </a:lnTo>
                  <a:cubicBezTo>
                    <a:pt x="46453" y="268946"/>
                    <a:pt x="0" y="222493"/>
                    <a:pt x="0" y="165190"/>
                  </a:cubicBezTo>
                  <a:lnTo>
                    <a:pt x="0" y="103757"/>
                  </a:lnTo>
                  <a:cubicBezTo>
                    <a:pt x="0" y="46453"/>
                    <a:pt x="46453" y="0"/>
                    <a:pt x="103757" y="0"/>
                  </a:cubicBezTo>
                  <a:close/>
                </a:path>
              </a:pathLst>
            </a:custGeom>
            <a:solidFill>
              <a:srgbClr val="353824"/>
            </a:solidFill>
            <a:ln w="19050" cap="rnd" cmpd="sng">
              <a:solidFill>
                <a:srgbClr val="3538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182" name="Google Shape;182;p19"/>
            <p:cNvSpPr txBox="1"/>
            <p:nvPr/>
          </p:nvSpPr>
          <p:spPr>
            <a:xfrm>
              <a:off x="2" y="400"/>
              <a:ext cx="982500" cy="268500"/>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400" dirty="0" smtClean="0">
                  <a:solidFill>
                    <a:srgbClr val="F5F3EB"/>
                  </a:solidFill>
                  <a:latin typeface="IBM Plex Sans" panose="020B0503050203000203"/>
                  <a:sym typeface="IBM Plex Sans" panose="020B0503050203000203"/>
                </a:rPr>
                <a:t>Efficiency Performance</a:t>
              </a:r>
              <a:endParaRPr dirty="0"/>
            </a:p>
          </p:txBody>
        </p:sp>
      </p:grpSp>
      <p:grpSp>
        <p:nvGrpSpPr>
          <p:cNvPr id="183" name="Google Shape;183;p19"/>
          <p:cNvGrpSpPr/>
          <p:nvPr/>
        </p:nvGrpSpPr>
        <p:grpSpPr>
          <a:xfrm>
            <a:off x="13715528" y="2873016"/>
            <a:ext cx="3730809" cy="1193736"/>
            <a:chOff x="0" y="-47625"/>
            <a:chExt cx="982600" cy="314400"/>
          </a:xfrm>
        </p:grpSpPr>
        <p:sp>
          <p:nvSpPr>
            <p:cNvPr id="184" name="Google Shape;184;p19"/>
            <p:cNvSpPr/>
            <p:nvPr/>
          </p:nvSpPr>
          <p:spPr>
            <a:xfrm>
              <a:off x="0" y="0"/>
              <a:ext cx="982600" cy="266775"/>
            </a:xfrm>
            <a:custGeom>
              <a:avLst/>
              <a:gdLst/>
              <a:ahLst/>
              <a:cxnLst/>
              <a:rect l="l" t="t" r="r" b="b"/>
              <a:pathLst>
                <a:path w="982600" h="266775" extrusionOk="0">
                  <a:moveTo>
                    <a:pt x="103757" y="0"/>
                  </a:moveTo>
                  <a:lnTo>
                    <a:pt x="878843" y="0"/>
                  </a:lnTo>
                  <a:cubicBezTo>
                    <a:pt x="936147" y="0"/>
                    <a:pt x="982600" y="46453"/>
                    <a:pt x="982600" y="103757"/>
                  </a:cubicBezTo>
                  <a:lnTo>
                    <a:pt x="982600" y="163018"/>
                  </a:lnTo>
                  <a:cubicBezTo>
                    <a:pt x="982600" y="220321"/>
                    <a:pt x="936147" y="266775"/>
                    <a:pt x="878843" y="266775"/>
                  </a:cubicBezTo>
                  <a:lnTo>
                    <a:pt x="103757" y="266775"/>
                  </a:lnTo>
                  <a:cubicBezTo>
                    <a:pt x="76239" y="266775"/>
                    <a:pt x="49848" y="255843"/>
                    <a:pt x="30390" y="236385"/>
                  </a:cubicBezTo>
                  <a:cubicBezTo>
                    <a:pt x="10931" y="216927"/>
                    <a:pt x="0" y="190536"/>
                    <a:pt x="0" y="163018"/>
                  </a:cubicBezTo>
                  <a:lnTo>
                    <a:pt x="0" y="103757"/>
                  </a:lnTo>
                  <a:cubicBezTo>
                    <a:pt x="0" y="46453"/>
                    <a:pt x="46453" y="0"/>
                    <a:pt x="103757" y="0"/>
                  </a:cubicBezTo>
                  <a:close/>
                </a:path>
              </a:pathLst>
            </a:custGeom>
            <a:solidFill>
              <a:srgbClr val="353824"/>
            </a:solidFill>
            <a:ln w="19050" cap="rnd" cmpd="sng">
              <a:solidFill>
                <a:srgbClr val="3538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185" name="Google Shape;185;p19"/>
            <p:cNvSpPr txBox="1"/>
            <p:nvPr/>
          </p:nvSpPr>
          <p:spPr>
            <a:xfrm>
              <a:off x="0" y="-47625"/>
              <a:ext cx="982600" cy="314400"/>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400" dirty="0" smtClean="0">
                  <a:solidFill>
                    <a:srgbClr val="F5F3EB"/>
                  </a:solidFill>
                  <a:latin typeface="IBM Plex Sans" panose="020B0503050203000203"/>
                  <a:sym typeface="IBM Plex Sans" panose="020B0503050203000203"/>
                </a:rPr>
                <a:t>Dependability</a:t>
              </a:r>
              <a:endParaRPr dirty="0"/>
            </a:p>
          </p:txBody>
        </p:sp>
      </p:grpSp>
      <p:grpSp>
        <p:nvGrpSpPr>
          <p:cNvPr id="187" name="Google Shape;187;p19"/>
          <p:cNvGrpSpPr/>
          <p:nvPr/>
        </p:nvGrpSpPr>
        <p:grpSpPr>
          <a:xfrm>
            <a:off x="1028700" y="1271410"/>
            <a:ext cx="1019174" cy="1019623"/>
            <a:chOff x="0" y="0"/>
            <a:chExt cx="846084" cy="846456"/>
          </a:xfrm>
        </p:grpSpPr>
        <p:sp>
          <p:nvSpPr>
            <p:cNvPr id="188" name="Google Shape;188;p19"/>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000000">
                <a:alpha val="0"/>
              </a:srgbClr>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19"/>
            <p:cNvSpPr txBox="1"/>
            <p:nvPr/>
          </p:nvSpPr>
          <p:spPr>
            <a:xfrm>
              <a:off x="79320" y="12680"/>
              <a:ext cx="687444" cy="754420"/>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02</a:t>
              </a:r>
              <a:endPar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sp>
        <p:nvSpPr>
          <p:cNvPr id="190" name="Google Shape;190;p19"/>
          <p:cNvSpPr/>
          <p:nvPr/>
        </p:nvSpPr>
        <p:spPr>
          <a:xfrm>
            <a:off x="0" y="7995573"/>
            <a:ext cx="18288000" cy="2291427"/>
          </a:xfrm>
          <a:custGeom>
            <a:avLst/>
            <a:gdLst/>
            <a:ahLst/>
            <a:cxnLst/>
            <a:rect l="l" t="t" r="r" b="b"/>
            <a:pathLst>
              <a:path w="18288000" h="2291427" extrusionOk="0">
                <a:moveTo>
                  <a:pt x="0" y="0"/>
                </a:moveTo>
                <a:lnTo>
                  <a:pt x="18288000" y="0"/>
                </a:lnTo>
                <a:lnTo>
                  <a:pt x="18288000" y="2291427"/>
                </a:lnTo>
                <a:lnTo>
                  <a:pt x="0" y="2291427"/>
                </a:lnTo>
                <a:lnTo>
                  <a:pt x="0" y="0"/>
                </a:lnTo>
                <a:close/>
              </a:path>
            </a:pathLst>
          </a:custGeom>
          <a:blipFill rotWithShape="1">
            <a:blip r:embed="rId2"/>
            <a:stretch>
              <a:fillRect t="-349346" b="-82342"/>
            </a:stretch>
          </a:blipFill>
          <a:ln>
            <a:noFill/>
          </a:ln>
        </p:spPr>
      </p:sp>
      <p:sp>
        <p:nvSpPr>
          <p:cNvPr id="192" name="Google Shape;192;p19"/>
          <p:cNvSpPr txBox="1"/>
          <p:nvPr/>
        </p:nvSpPr>
        <p:spPr>
          <a:xfrm>
            <a:off x="2233411" y="1290870"/>
            <a:ext cx="12170051" cy="12003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6500" dirty="0" smtClean="0">
                <a:solidFill>
                  <a:srgbClr val="353824"/>
                </a:solidFill>
                <a:latin typeface="IBM Plex Serif" panose="02060503050406000203"/>
                <a:sym typeface="IBM Plex Serif" panose="02060503050406000203"/>
              </a:rPr>
              <a:t>Non-Functional Requirements</a:t>
            </a:r>
            <a:endParaRPr dirty="0"/>
          </a:p>
        </p:txBody>
      </p:sp>
      <p:sp>
        <p:nvSpPr>
          <p:cNvPr id="193" name="Google Shape;193;p19"/>
          <p:cNvSpPr txBox="1"/>
          <p:nvPr/>
        </p:nvSpPr>
        <p:spPr>
          <a:xfrm>
            <a:off x="1028700" y="4718194"/>
            <a:ext cx="3730800" cy="2215991"/>
          </a:xfrm>
          <a:prstGeom prst="rect">
            <a:avLst/>
          </a:prstGeom>
          <a:noFill/>
          <a:ln>
            <a:noFill/>
          </a:ln>
        </p:spPr>
        <p:txBody>
          <a:bodyPr spcFirstLastPara="1" wrap="square" lIns="0" tIns="0" rIns="0" bIns="0" anchor="t" anchorCtr="0">
            <a:spAutoFit/>
          </a:bodyPr>
          <a:lstStyle/>
          <a:p>
            <a:pPr marL="453390" lvl="1" indent="-226695">
              <a:buClr>
                <a:srgbClr val="353824"/>
              </a:buClr>
              <a:buSzPts val="2100"/>
              <a:buFont typeface="Arial" panose="020B0604020202020204"/>
              <a:buChar char="•"/>
            </a:pPr>
            <a:r>
              <a:rPr lang="en-US" sz="1800" dirty="0"/>
              <a:t>A fast, responsive web app with a consistent interface across devices. User details update instantly in display mode and the database. Dedicated interfaces for staff, suppliers, and sponsors, with flexible navigation.</a:t>
            </a:r>
            <a:endParaRPr sz="1800" dirty="0"/>
          </a:p>
        </p:txBody>
      </p:sp>
      <p:sp>
        <p:nvSpPr>
          <p:cNvPr id="194" name="Google Shape;194;p19"/>
          <p:cNvSpPr txBox="1"/>
          <p:nvPr/>
        </p:nvSpPr>
        <p:spPr>
          <a:xfrm>
            <a:off x="5198174" y="4664020"/>
            <a:ext cx="3730800" cy="2215991"/>
          </a:xfrm>
          <a:prstGeom prst="rect">
            <a:avLst/>
          </a:prstGeom>
          <a:noFill/>
          <a:ln>
            <a:noFill/>
          </a:ln>
        </p:spPr>
        <p:txBody>
          <a:bodyPr spcFirstLastPara="1" wrap="square" lIns="0" tIns="0" rIns="0" bIns="0" anchor="t" anchorCtr="0">
            <a:spAutoFit/>
          </a:bodyPr>
          <a:lstStyle/>
          <a:p>
            <a:pPr marL="453390" lvl="1" indent="-226695">
              <a:buClr>
                <a:srgbClr val="353824"/>
              </a:buClr>
              <a:buSzPts val="2100"/>
              <a:buFont typeface="Arial" panose="020B0604020202020204"/>
              <a:buChar char="•"/>
            </a:pPr>
            <a:r>
              <a:rPr lang="en-US" sz="1800" dirty="0"/>
              <a:t>Users can access the web app from any device or browser. Each user gets a unique, intuitive interface with essential commands upfront. The design allows easy updates for hotel management needs and error handling.</a:t>
            </a:r>
            <a:endParaRPr sz="1800" dirty="0"/>
          </a:p>
        </p:txBody>
      </p:sp>
      <p:sp>
        <p:nvSpPr>
          <p:cNvPr id="195" name="Google Shape;195;p19"/>
          <p:cNvSpPr txBox="1"/>
          <p:nvPr/>
        </p:nvSpPr>
        <p:spPr>
          <a:xfrm>
            <a:off x="9367613" y="4664020"/>
            <a:ext cx="3730800" cy="2492990"/>
          </a:xfrm>
          <a:prstGeom prst="rect">
            <a:avLst/>
          </a:prstGeom>
          <a:noFill/>
          <a:ln>
            <a:noFill/>
          </a:ln>
        </p:spPr>
        <p:txBody>
          <a:bodyPr spcFirstLastPara="1" wrap="square" lIns="0" tIns="0" rIns="0" bIns="0" anchor="t" anchorCtr="0">
            <a:spAutoFit/>
          </a:bodyPr>
          <a:lstStyle/>
          <a:p>
            <a:pPr marL="453390" lvl="1" indent="-226695">
              <a:buClr>
                <a:srgbClr val="353824"/>
              </a:buClr>
              <a:buSzPts val="2100"/>
              <a:buFont typeface="Arial" panose="020B0604020202020204"/>
              <a:buChar char="•"/>
            </a:pPr>
            <a:r>
              <a:rPr lang="en-US" sz="1800" dirty="0"/>
              <a:t>Performance</a:t>
            </a:r>
            <a:r>
              <a:rPr lang="en-US" sz="1800" dirty="0" smtClean="0"/>
              <a:t>:*</a:t>
            </a:r>
            <a:endParaRPr lang="en-US" sz="1800" dirty="0" smtClean="0"/>
          </a:p>
          <a:p>
            <a:pPr marL="453390" lvl="1" indent="-226695">
              <a:buClr>
                <a:srgbClr val="353824"/>
              </a:buClr>
              <a:buSzPts val="2100"/>
              <a:buFont typeface="Arial" panose="020B0604020202020204"/>
              <a:buChar char="•"/>
            </a:pPr>
            <a:r>
              <a:rPr lang="en-US" sz="1800" dirty="0" smtClean="0"/>
              <a:t>- </a:t>
            </a:r>
            <a:r>
              <a:rPr lang="en-US" sz="1800" dirty="0"/>
              <a:t>95% of bookings &lt;2s (normal), </a:t>
            </a:r>
            <a:r>
              <a:rPr lang="en-US" sz="1800" dirty="0" smtClean="0"/>
              <a:t>90</a:t>
            </a:r>
            <a:r>
              <a:rPr lang="en-US" sz="1800" dirty="0"/>
              <a:t>% &lt;3s (peak).  </a:t>
            </a:r>
            <a:endParaRPr lang="en-US" sz="1800" dirty="0" smtClean="0"/>
          </a:p>
          <a:p>
            <a:pPr marL="453390" lvl="1" indent="-226695">
              <a:buClr>
                <a:srgbClr val="353824"/>
              </a:buClr>
              <a:buSzPts val="2100"/>
              <a:buFont typeface="Arial" panose="020B0604020202020204"/>
              <a:buChar char="•"/>
            </a:pPr>
            <a:r>
              <a:rPr lang="en-US" sz="1800" dirty="0" smtClean="0"/>
              <a:t>- </a:t>
            </a:r>
            <a:r>
              <a:rPr lang="en-US" sz="1800" dirty="0"/>
              <a:t>Handles 1,000 tasks/hour (normal), 500 (peak).  </a:t>
            </a:r>
            <a:endParaRPr lang="en-US" sz="1800" dirty="0" smtClean="0"/>
          </a:p>
          <a:p>
            <a:pPr marL="453390" lvl="1" indent="-226695">
              <a:buClr>
                <a:srgbClr val="353824"/>
              </a:buClr>
              <a:buSzPts val="2100"/>
              <a:buFont typeface="Arial" panose="020B0604020202020204"/>
              <a:buChar char="•"/>
            </a:pPr>
            <a:r>
              <a:rPr lang="en-US" sz="1800" dirty="0" smtClean="0"/>
              <a:t>- </a:t>
            </a:r>
            <a:r>
              <a:rPr lang="en-US" sz="1800" dirty="0"/>
              <a:t>Processes 5GB/day (normal), 10GB (peak).  - 95% of reports &lt;5s, 90% of complex reports &lt;30s.</a:t>
            </a:r>
            <a:endParaRPr sz="1800" dirty="0"/>
          </a:p>
        </p:txBody>
      </p:sp>
      <p:sp>
        <p:nvSpPr>
          <p:cNvPr id="196" name="Google Shape;196;p19"/>
          <p:cNvSpPr txBox="1"/>
          <p:nvPr/>
        </p:nvSpPr>
        <p:spPr>
          <a:xfrm>
            <a:off x="13537070" y="4572025"/>
            <a:ext cx="3722100" cy="1384995"/>
          </a:xfrm>
          <a:prstGeom prst="rect">
            <a:avLst/>
          </a:prstGeom>
          <a:noFill/>
          <a:ln>
            <a:noFill/>
          </a:ln>
        </p:spPr>
        <p:txBody>
          <a:bodyPr spcFirstLastPara="1" wrap="square" lIns="0" tIns="0" rIns="0" bIns="0" anchor="t" anchorCtr="0">
            <a:spAutoFit/>
          </a:bodyPr>
          <a:lstStyle/>
          <a:p>
            <a:pPr marL="453390" lvl="1" indent="-226695">
              <a:buClr>
                <a:srgbClr val="353824"/>
              </a:buClr>
              <a:buSzPts val="2100"/>
              <a:buFont typeface="Arial" panose="020B0604020202020204"/>
              <a:buChar char="•"/>
            </a:pPr>
            <a:r>
              <a:rPr lang="en-US" sz="1800" dirty="0"/>
              <a:t>The website and Android app will be available 24/7 with minimal downtime, ensuring high availability and global accessibility in English.</a:t>
            </a:r>
            <a:endParaRPr sz="18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5F3EB"/>
        </a:solidFill>
        <a:effectLst/>
      </p:bgPr>
    </p:bg>
    <p:spTree>
      <p:nvGrpSpPr>
        <p:cNvPr id="1" name="Shape 200"/>
        <p:cNvGrpSpPr/>
        <p:nvPr/>
      </p:nvGrpSpPr>
      <p:grpSpPr>
        <a:xfrm>
          <a:off x="0" y="0"/>
          <a:ext cx="0" cy="0"/>
          <a:chOff x="0" y="0"/>
          <a:chExt cx="0" cy="0"/>
        </a:xfrm>
      </p:grpSpPr>
      <p:grpSp>
        <p:nvGrpSpPr>
          <p:cNvPr id="201" name="Google Shape;201;p20"/>
          <p:cNvGrpSpPr/>
          <p:nvPr/>
        </p:nvGrpSpPr>
        <p:grpSpPr>
          <a:xfrm>
            <a:off x="2853838" y="3834175"/>
            <a:ext cx="2452232" cy="2452232"/>
            <a:chOff x="0" y="0"/>
            <a:chExt cx="812800" cy="812800"/>
          </a:xfrm>
        </p:grpSpPr>
        <p:sp>
          <p:nvSpPr>
            <p:cNvPr id="202" name="Google Shape;202;p2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DCC4"/>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203" name="Google Shape;203;p2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400" dirty="0" smtClean="0">
                  <a:solidFill>
                    <a:srgbClr val="353824"/>
                  </a:solidFill>
                  <a:latin typeface="IBM Plex Sans" panose="020B0503050203000203"/>
                  <a:sym typeface="IBM Plex Sans" panose="020B0503050203000203"/>
                </a:rPr>
                <a:t>Usability  Requirement	</a:t>
              </a:r>
              <a:endParaRPr dirty="0"/>
            </a:p>
          </p:txBody>
        </p:sp>
      </p:grpSp>
      <p:sp>
        <p:nvSpPr>
          <p:cNvPr id="204" name="Google Shape;204;p20"/>
          <p:cNvSpPr txBox="1"/>
          <p:nvPr/>
        </p:nvSpPr>
        <p:spPr>
          <a:xfrm>
            <a:off x="1028700" y="2827402"/>
            <a:ext cx="16230600" cy="64633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000" b="0" i="0" u="none" strike="noStrike" cap="none" dirty="0" smtClean="0">
                <a:solidFill>
                  <a:srgbClr val="353824"/>
                </a:solidFill>
                <a:latin typeface="IBM Plex Sans" panose="020B0503050203000203"/>
                <a:ea typeface="IBM Plex Sans" panose="020B0503050203000203"/>
                <a:cs typeface="IBM Plex Sans" panose="020B0503050203000203"/>
                <a:sym typeface="IBM Plex Sans" panose="020B0503050203000203"/>
              </a:rPr>
              <a:t>.</a:t>
            </a:r>
            <a:endParaRPr dirty="0"/>
          </a:p>
        </p:txBody>
      </p:sp>
      <p:sp>
        <p:nvSpPr>
          <p:cNvPr id="205" name="Google Shape;205;p20"/>
          <p:cNvSpPr txBox="1"/>
          <p:nvPr/>
        </p:nvSpPr>
        <p:spPr>
          <a:xfrm>
            <a:off x="2233411" y="1290870"/>
            <a:ext cx="15025889" cy="12003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6500" dirty="0" smtClean="0">
                <a:solidFill>
                  <a:srgbClr val="353824"/>
                </a:solidFill>
                <a:latin typeface="IBM Plex Serif" panose="02060503050406000203"/>
                <a:sym typeface="IBM Plex Serif" panose="02060503050406000203"/>
              </a:rPr>
              <a:t>Extra  Requirements</a:t>
            </a:r>
            <a:endParaRPr dirty="0"/>
          </a:p>
        </p:txBody>
      </p:sp>
      <p:grpSp>
        <p:nvGrpSpPr>
          <p:cNvPr id="206" name="Google Shape;206;p20"/>
          <p:cNvGrpSpPr/>
          <p:nvPr/>
        </p:nvGrpSpPr>
        <p:grpSpPr>
          <a:xfrm>
            <a:off x="6229869" y="3834175"/>
            <a:ext cx="2452232" cy="2452232"/>
            <a:chOff x="0" y="0"/>
            <a:chExt cx="812800" cy="812800"/>
          </a:xfrm>
        </p:grpSpPr>
        <p:sp>
          <p:nvSpPr>
            <p:cNvPr id="207" name="Google Shape;207;p2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DCC4"/>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208" name="Google Shape;208;p2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400" b="0" i="0" u="none" strike="noStrike" cap="none" dirty="0" smtClean="0">
                  <a:solidFill>
                    <a:srgbClr val="353824"/>
                  </a:solidFill>
                  <a:latin typeface="IBM Plex Sans" panose="020B0503050203000203"/>
                  <a:ea typeface="IBM Plex Sans" panose="020B0503050203000203"/>
                  <a:cs typeface="IBM Plex Sans" panose="020B0503050203000203"/>
                  <a:sym typeface="IBM Plex Sans" panose="020B0503050203000203"/>
                </a:rPr>
                <a:t>Performance Requirement</a:t>
              </a:r>
              <a:endParaRPr dirty="0"/>
            </a:p>
          </p:txBody>
        </p:sp>
      </p:grpSp>
      <p:grpSp>
        <p:nvGrpSpPr>
          <p:cNvPr id="209" name="Google Shape;209;p20"/>
          <p:cNvGrpSpPr/>
          <p:nvPr/>
        </p:nvGrpSpPr>
        <p:grpSpPr>
          <a:xfrm>
            <a:off x="9605899" y="3834175"/>
            <a:ext cx="2452232" cy="2452232"/>
            <a:chOff x="0" y="0"/>
            <a:chExt cx="812800" cy="812800"/>
          </a:xfrm>
        </p:grpSpPr>
        <p:sp>
          <p:nvSpPr>
            <p:cNvPr id="210" name="Google Shape;210;p2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DCC4"/>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211" name="Google Shape;211;p2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400" dirty="0" smtClean="0">
                  <a:solidFill>
                    <a:srgbClr val="353824"/>
                  </a:solidFill>
                  <a:latin typeface="IBM Plex Sans" panose="020B0503050203000203"/>
                  <a:sym typeface="IBM Plex Sans" panose="020B0503050203000203"/>
                </a:rPr>
                <a:t>Availability</a:t>
              </a:r>
              <a:endParaRPr dirty="0"/>
            </a:p>
          </p:txBody>
        </p:sp>
      </p:grpSp>
      <p:grpSp>
        <p:nvGrpSpPr>
          <p:cNvPr id="212" name="Google Shape;212;p20"/>
          <p:cNvGrpSpPr/>
          <p:nvPr/>
        </p:nvGrpSpPr>
        <p:grpSpPr>
          <a:xfrm>
            <a:off x="12981930" y="3834175"/>
            <a:ext cx="2452232" cy="2452232"/>
            <a:chOff x="0" y="0"/>
            <a:chExt cx="812800" cy="812800"/>
          </a:xfrm>
        </p:grpSpPr>
        <p:sp>
          <p:nvSpPr>
            <p:cNvPr id="213" name="Google Shape;213;p2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DCC4"/>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214" name="Google Shape;214;p2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400" dirty="0" smtClean="0">
                  <a:solidFill>
                    <a:srgbClr val="353824"/>
                  </a:solidFill>
                  <a:latin typeface="IBM Plex Sans" panose="020B0503050203000203"/>
                  <a:sym typeface="IBM Plex Sans" panose="020B0503050203000203"/>
                </a:rPr>
                <a:t>Security</a:t>
              </a:r>
              <a:endParaRPr dirty="0"/>
            </a:p>
          </p:txBody>
        </p:sp>
      </p:grpSp>
      <p:grpSp>
        <p:nvGrpSpPr>
          <p:cNvPr id="218" name="Google Shape;218;p20"/>
          <p:cNvGrpSpPr/>
          <p:nvPr/>
        </p:nvGrpSpPr>
        <p:grpSpPr>
          <a:xfrm>
            <a:off x="5787784" y="6892279"/>
            <a:ext cx="2452232" cy="2452232"/>
            <a:chOff x="0" y="0"/>
            <a:chExt cx="812800" cy="812800"/>
          </a:xfrm>
        </p:grpSpPr>
        <p:sp>
          <p:nvSpPr>
            <p:cNvPr id="219" name="Google Shape;219;p2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DCC4"/>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220" name="Google Shape;220;p2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000" dirty="0" smtClean="0">
                  <a:solidFill>
                    <a:srgbClr val="353824"/>
                  </a:solidFill>
                  <a:latin typeface="IBM Plex Sans" panose="020B0503050203000203"/>
                  <a:sym typeface="IBM Plex Sans" panose="020B0503050203000203"/>
                </a:rPr>
                <a:t>Organizational Requirements</a:t>
              </a:r>
              <a:endParaRPr sz="2000" dirty="0"/>
            </a:p>
          </p:txBody>
        </p:sp>
      </p:grpSp>
      <p:grpSp>
        <p:nvGrpSpPr>
          <p:cNvPr id="221" name="Google Shape;221;p20"/>
          <p:cNvGrpSpPr/>
          <p:nvPr/>
        </p:nvGrpSpPr>
        <p:grpSpPr>
          <a:xfrm>
            <a:off x="9862574" y="6806068"/>
            <a:ext cx="2452232" cy="2452232"/>
            <a:chOff x="0" y="0"/>
            <a:chExt cx="812800" cy="812800"/>
          </a:xfrm>
        </p:grpSpPr>
        <p:sp>
          <p:nvSpPr>
            <p:cNvPr id="222" name="Google Shape;222;p2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DCC4"/>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p>
          </p:txBody>
        </p:sp>
        <p:sp>
          <p:nvSpPr>
            <p:cNvPr id="223" name="Google Shape;223;p2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None/>
              </a:pPr>
              <a:r>
                <a:rPr lang="en-US" sz="2000" dirty="0" smtClean="0">
                  <a:latin typeface="Arial" panose="020B0604020202020204" pitchFamily="34" charset="0"/>
                  <a:cs typeface="Arial" panose="020B0604020202020204" pitchFamily="34" charset="0"/>
                </a:rPr>
                <a:t>External </a:t>
              </a:r>
              <a:endParaRPr lang="en-US" sz="2000" dirty="0" smtClean="0">
                <a:latin typeface="Arial" panose="020B0604020202020204" pitchFamily="34" charset="0"/>
                <a:cs typeface="Arial" panose="020B0604020202020204" pitchFamily="34" charset="0"/>
              </a:endParaRPr>
            </a:p>
            <a:p>
              <a:pPr marL="0" marR="0" lvl="0" indent="0" algn="ctr" rtl="0">
                <a:lnSpc>
                  <a:spcPct val="100000"/>
                </a:lnSpc>
                <a:spcBef>
                  <a:spcPts val="0"/>
                </a:spcBef>
                <a:spcAft>
                  <a:spcPts val="0"/>
                </a:spcAft>
                <a:buNone/>
              </a:pPr>
              <a:r>
                <a:rPr lang="en-US" sz="2000" dirty="0" smtClean="0">
                  <a:latin typeface="Arial" panose="020B0604020202020204" pitchFamily="34" charset="0"/>
                  <a:cs typeface="Arial" panose="020B0604020202020204" pitchFamily="34" charset="0"/>
                </a:rPr>
                <a:t>Requirements</a:t>
              </a:r>
              <a:endParaRPr sz="2000" dirty="0">
                <a:latin typeface="Arial" panose="020B0604020202020204" pitchFamily="34" charset="0"/>
                <a:cs typeface="Arial" panose="020B0604020202020204" pitchFamily="34" charset="0"/>
              </a:endParaRPr>
            </a:p>
          </p:txBody>
        </p:sp>
      </p:grpSp>
      <p:grpSp>
        <p:nvGrpSpPr>
          <p:cNvPr id="224" name="Google Shape;224;p20"/>
          <p:cNvGrpSpPr/>
          <p:nvPr/>
        </p:nvGrpSpPr>
        <p:grpSpPr>
          <a:xfrm>
            <a:off x="1028700" y="1271410"/>
            <a:ext cx="1019174" cy="1019623"/>
            <a:chOff x="0" y="0"/>
            <a:chExt cx="846084" cy="846456"/>
          </a:xfrm>
        </p:grpSpPr>
        <p:sp>
          <p:nvSpPr>
            <p:cNvPr id="225" name="Google Shape;225;p20"/>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000000">
                <a:alpha val="0"/>
              </a:srgbClr>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0"/>
            <p:cNvSpPr txBox="1"/>
            <p:nvPr/>
          </p:nvSpPr>
          <p:spPr>
            <a:xfrm>
              <a:off x="79320" y="12680"/>
              <a:ext cx="687444" cy="754420"/>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03</a:t>
              </a:r>
              <a:endParaRPr lang="en-US" sz="37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cxnSp>
        <p:nvCxnSpPr>
          <p:cNvPr id="227" name="Google Shape;227;p20"/>
          <p:cNvCxnSpPr/>
          <p:nvPr/>
        </p:nvCxnSpPr>
        <p:spPr>
          <a:xfrm>
            <a:off x="1028700" y="1009650"/>
            <a:ext cx="16230600" cy="19050"/>
          </a:xfrm>
          <a:prstGeom prst="straightConnector1">
            <a:avLst/>
          </a:prstGeom>
          <a:noFill/>
          <a:ln w="19050" cap="flat" cmpd="sng">
            <a:solidFill>
              <a:srgbClr val="353824"/>
            </a:solidFill>
            <a:prstDash val="solid"/>
            <a:round/>
            <a:headEnd type="none" w="sm" len="sm"/>
            <a:tailEnd type="none" w="sm" len="sm"/>
          </a:ln>
        </p:spPr>
      </p:cxn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8DCC4"/>
        </a:solidFill>
        <a:effectLst/>
      </p:bgPr>
    </p:bg>
    <p:spTree>
      <p:nvGrpSpPr>
        <p:cNvPr id="1" name="Shape 242"/>
        <p:cNvGrpSpPr/>
        <p:nvPr/>
      </p:nvGrpSpPr>
      <p:grpSpPr>
        <a:xfrm>
          <a:off x="0" y="0"/>
          <a:ext cx="0" cy="0"/>
          <a:chOff x="0" y="0"/>
          <a:chExt cx="0" cy="0"/>
        </a:xfrm>
      </p:grpSpPr>
      <p:sp>
        <p:nvSpPr>
          <p:cNvPr id="247" name="Google Shape;247;p22"/>
          <p:cNvSpPr/>
          <p:nvPr/>
        </p:nvSpPr>
        <p:spPr>
          <a:xfrm rot="5400000">
            <a:off x="1950738" y="1446152"/>
            <a:ext cx="6774204" cy="10675679"/>
          </a:xfrm>
          <a:custGeom>
            <a:avLst/>
            <a:gdLst/>
            <a:ahLst/>
            <a:cxnLst/>
            <a:rect l="l" t="t" r="r" b="b"/>
            <a:pathLst>
              <a:path w="6774204" h="10675679" extrusionOk="0">
                <a:moveTo>
                  <a:pt x="0" y="0"/>
                </a:moveTo>
                <a:lnTo>
                  <a:pt x="6774204" y="0"/>
                </a:lnTo>
                <a:lnTo>
                  <a:pt x="6774204" y="10675680"/>
                </a:lnTo>
                <a:lnTo>
                  <a:pt x="0" y="10675680"/>
                </a:lnTo>
                <a:lnTo>
                  <a:pt x="0" y="0"/>
                </a:lnTo>
                <a:close/>
              </a:path>
            </a:pathLst>
          </a:custGeom>
          <a:blipFill rotWithShape="1">
            <a:blip r:embed="rId1"/>
            <a:stretch>
              <a:fillRect/>
            </a:stretch>
          </a:blipFill>
          <a:ln>
            <a:noFill/>
          </a:ln>
        </p:spPr>
      </p:sp>
      <p:grpSp>
        <p:nvGrpSpPr>
          <p:cNvPr id="243" name="Google Shape;243;p22"/>
          <p:cNvGrpSpPr/>
          <p:nvPr/>
        </p:nvGrpSpPr>
        <p:grpSpPr>
          <a:xfrm>
            <a:off x="1028700" y="1271410"/>
            <a:ext cx="1019174" cy="1019623"/>
            <a:chOff x="0" y="0"/>
            <a:chExt cx="846084" cy="846456"/>
          </a:xfrm>
        </p:grpSpPr>
        <p:sp>
          <p:nvSpPr>
            <p:cNvPr id="244" name="Google Shape;244;p22"/>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000000">
                <a:alpha val="0"/>
              </a:srgbClr>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2"/>
            <p:cNvSpPr txBox="1"/>
            <p:nvPr/>
          </p:nvSpPr>
          <p:spPr>
            <a:xfrm>
              <a:off x="79320" y="12680"/>
              <a:ext cx="687444" cy="754420"/>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3700" b="0" i="0" u="none" strike="noStrike" cap="none" dirty="0" smtClean="0">
                  <a:solidFill>
                    <a:srgbClr val="353824"/>
                  </a:solidFill>
                  <a:latin typeface="IBM Plex Mono" panose="020B0509050203000203"/>
                  <a:ea typeface="IBM Plex Mono" panose="020B0509050203000203"/>
                  <a:cs typeface="IBM Plex Mono" panose="020B0509050203000203"/>
                  <a:sym typeface="IBM Plex Mono" panose="020B0509050203000203"/>
                </a:rPr>
                <a:t>04</a:t>
              </a:r>
              <a:endParaRPr dirty="0"/>
            </a:p>
          </p:txBody>
        </p:sp>
      </p:grpSp>
      <p:cxnSp>
        <p:nvCxnSpPr>
          <p:cNvPr id="246" name="Google Shape;246;p22"/>
          <p:cNvCxnSpPr/>
          <p:nvPr/>
        </p:nvCxnSpPr>
        <p:spPr>
          <a:xfrm>
            <a:off x="1028700" y="1009650"/>
            <a:ext cx="16230600" cy="19050"/>
          </a:xfrm>
          <a:prstGeom prst="straightConnector1">
            <a:avLst/>
          </a:prstGeom>
          <a:noFill/>
          <a:ln w="19050" cap="flat" cmpd="sng">
            <a:solidFill>
              <a:srgbClr val="353824"/>
            </a:solidFill>
            <a:prstDash val="solid"/>
            <a:round/>
            <a:headEnd type="none" w="sm" len="sm"/>
            <a:tailEnd type="none" w="sm" len="sm"/>
          </a:ln>
        </p:spPr>
      </p:cxnSp>
      <p:sp>
        <p:nvSpPr>
          <p:cNvPr id="248" name="Google Shape;248;p22"/>
          <p:cNvSpPr txBox="1"/>
          <p:nvPr/>
        </p:nvSpPr>
        <p:spPr>
          <a:xfrm>
            <a:off x="1028700" y="2814837"/>
            <a:ext cx="6433800" cy="5601533"/>
          </a:xfrm>
          <a:prstGeom prst="rect">
            <a:avLst/>
          </a:prstGeom>
          <a:noFill/>
          <a:ln>
            <a:noFill/>
          </a:ln>
        </p:spPr>
        <p:txBody>
          <a:bodyPr spcFirstLastPara="1" wrap="square" lIns="0" tIns="0" rIns="0" bIns="0" anchor="t" anchorCtr="0">
            <a:spAutoFit/>
          </a:bodyPr>
          <a:lstStyle/>
          <a:p>
            <a:pPr lvl="0"/>
            <a:r>
              <a:rPr lang="en-US" sz="2800" dirty="0" smtClean="0">
                <a:solidFill>
                  <a:srgbClr val="353824"/>
                </a:solidFill>
                <a:latin typeface="IBM Plex Sans" panose="020B0503050203000203"/>
                <a:ea typeface="IBM Plex Sans" panose="020B0503050203000203"/>
                <a:cs typeface="IBM Plex Sans" panose="020B0503050203000203"/>
                <a:sym typeface="IBM Plex Sans" panose="020B0503050203000203"/>
              </a:rPr>
              <a:t>Operating </a:t>
            </a:r>
            <a:r>
              <a:rPr lang="en-US" sz="2800" dirty="0">
                <a:solidFill>
                  <a:srgbClr val="353824"/>
                </a:solidFill>
                <a:latin typeface="IBM Plex Sans" panose="020B0503050203000203"/>
                <a:ea typeface="IBM Plex Sans" panose="020B0503050203000203"/>
                <a:cs typeface="IBM Plex Sans" panose="020B0503050203000203"/>
                <a:sym typeface="IBM Plex Sans" panose="020B0503050203000203"/>
              </a:rPr>
              <a:t>a successful hotel business today is a </a:t>
            </a:r>
            <a:r>
              <a:rPr lang="en-US" sz="2800" dirty="0" err="1">
                <a:solidFill>
                  <a:srgbClr val="353824"/>
                </a:solidFill>
                <a:latin typeface="IBM Plex Sans" panose="020B0503050203000203"/>
                <a:ea typeface="IBM Plex Sans" panose="020B0503050203000203"/>
                <a:cs typeface="IBM Plex Sans" panose="020B0503050203000203"/>
                <a:sym typeface="IBM Plex Sans" panose="020B0503050203000203"/>
              </a:rPr>
              <a:t>challenge.A</a:t>
            </a:r>
            <a:r>
              <a:rPr lang="en-US" sz="2800" dirty="0">
                <a:solidFill>
                  <a:srgbClr val="353824"/>
                </a:solidFill>
                <a:latin typeface="IBM Plex Sans" panose="020B0503050203000203"/>
                <a:ea typeface="IBM Plex Sans" panose="020B0503050203000203"/>
                <a:cs typeface="IBM Plex Sans" panose="020B0503050203000203"/>
                <a:sym typeface="IBM Plex Sans" panose="020B0503050203000203"/>
              </a:rPr>
              <a:t> hotelier must manage various of proposals such as operations, staff and maintenance, meanwhile keeping costs under control and balances as it is one of the most important and critical issues for a hotel business to increase their revenues and to compete with other hotels. To improve the efficiency of this process, a good hotel management system which uses the modernizing techniques must be provided.</a:t>
            </a:r>
            <a:endParaRPr sz="2800" dirty="0"/>
          </a:p>
        </p:txBody>
      </p:sp>
      <p:sp>
        <p:nvSpPr>
          <p:cNvPr id="249" name="Google Shape;249;p22"/>
          <p:cNvSpPr txBox="1"/>
          <p:nvPr/>
        </p:nvSpPr>
        <p:spPr>
          <a:xfrm>
            <a:off x="2233411" y="1290870"/>
            <a:ext cx="15025889" cy="12003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6500" dirty="0" smtClean="0">
                <a:solidFill>
                  <a:srgbClr val="353824"/>
                </a:solidFill>
                <a:latin typeface="IBM Plex Serif" panose="02060503050406000203"/>
                <a:sym typeface="IBM Plex Serif" panose="02060503050406000203"/>
              </a:rPr>
              <a:t>Creating a successful system</a:t>
            </a:r>
            <a:endParaRPr dirty="0"/>
          </a:p>
        </p:txBody>
      </p:sp>
      <p:grpSp>
        <p:nvGrpSpPr>
          <p:cNvPr id="250" name="Google Shape;250;p22"/>
          <p:cNvGrpSpPr/>
          <p:nvPr/>
        </p:nvGrpSpPr>
        <p:grpSpPr>
          <a:xfrm>
            <a:off x="10549631" y="3144291"/>
            <a:ext cx="5300516" cy="5300516"/>
            <a:chOff x="0" y="0"/>
            <a:chExt cx="812800" cy="812800"/>
          </a:xfrm>
        </p:grpSpPr>
        <p:sp>
          <p:nvSpPr>
            <p:cNvPr id="251" name="Google Shape;251;p22"/>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DCC4"/>
            </a:solidFill>
            <a:ln w="19050" cap="sq" cmpd="sng">
              <a:solidFill>
                <a:srgbClr val="000000"/>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2"/>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52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53" name="Google Shape;253;p22"/>
          <p:cNvGrpSpPr/>
          <p:nvPr/>
        </p:nvGrpSpPr>
        <p:grpSpPr>
          <a:xfrm>
            <a:off x="14474417" y="3346938"/>
            <a:ext cx="624806" cy="625082"/>
            <a:chOff x="0" y="0"/>
            <a:chExt cx="846084" cy="846456"/>
          </a:xfrm>
        </p:grpSpPr>
        <p:sp>
          <p:nvSpPr>
            <p:cNvPr id="254" name="Google Shape;254;p22"/>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F5F3EB"/>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2"/>
            <p:cNvSpPr txBox="1"/>
            <p:nvPr/>
          </p:nvSpPr>
          <p:spPr>
            <a:xfrm>
              <a:off x="79320" y="41255"/>
              <a:ext cx="687444" cy="725845"/>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01</a:t>
              </a:r>
              <a:endPar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grpSp>
        <p:nvGrpSpPr>
          <p:cNvPr id="256" name="Google Shape;256;p22"/>
          <p:cNvGrpSpPr/>
          <p:nvPr/>
        </p:nvGrpSpPr>
        <p:grpSpPr>
          <a:xfrm>
            <a:off x="15410118" y="6158910"/>
            <a:ext cx="624806" cy="625082"/>
            <a:chOff x="0" y="0"/>
            <a:chExt cx="846084" cy="846456"/>
          </a:xfrm>
        </p:grpSpPr>
        <p:sp>
          <p:nvSpPr>
            <p:cNvPr id="257" name="Google Shape;257;p22"/>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F5F3EB"/>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2"/>
            <p:cNvSpPr txBox="1"/>
            <p:nvPr/>
          </p:nvSpPr>
          <p:spPr>
            <a:xfrm>
              <a:off x="79320" y="41255"/>
              <a:ext cx="687444" cy="725845"/>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02</a:t>
              </a:r>
              <a:endPar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grpSp>
        <p:nvGrpSpPr>
          <p:cNvPr id="259" name="Google Shape;259;p22"/>
          <p:cNvGrpSpPr/>
          <p:nvPr/>
        </p:nvGrpSpPr>
        <p:grpSpPr>
          <a:xfrm>
            <a:off x="12887486" y="8059301"/>
            <a:ext cx="624806" cy="614192"/>
            <a:chOff x="0" y="0"/>
            <a:chExt cx="846084" cy="831710"/>
          </a:xfrm>
        </p:grpSpPr>
        <p:sp>
          <p:nvSpPr>
            <p:cNvPr id="260" name="Google Shape;260;p22"/>
            <p:cNvSpPr/>
            <p:nvPr/>
          </p:nvSpPr>
          <p:spPr>
            <a:xfrm>
              <a:off x="0" y="0"/>
              <a:ext cx="846084" cy="831710"/>
            </a:xfrm>
            <a:custGeom>
              <a:avLst/>
              <a:gdLst/>
              <a:ahLst/>
              <a:cxnLst/>
              <a:rect l="l" t="t" r="r" b="b"/>
              <a:pathLst>
                <a:path w="846084" h="831710" extrusionOk="0">
                  <a:moveTo>
                    <a:pt x="423042" y="0"/>
                  </a:moveTo>
                  <a:cubicBezTo>
                    <a:pt x="189402" y="0"/>
                    <a:pt x="0" y="186185"/>
                    <a:pt x="0" y="415855"/>
                  </a:cubicBezTo>
                  <a:cubicBezTo>
                    <a:pt x="0" y="645526"/>
                    <a:pt x="189402" y="831710"/>
                    <a:pt x="423042" y="831710"/>
                  </a:cubicBezTo>
                  <a:cubicBezTo>
                    <a:pt x="656682" y="831710"/>
                    <a:pt x="846084" y="645526"/>
                    <a:pt x="846084" y="415855"/>
                  </a:cubicBezTo>
                  <a:cubicBezTo>
                    <a:pt x="846084" y="186185"/>
                    <a:pt x="656682" y="0"/>
                    <a:pt x="423042" y="0"/>
                  </a:cubicBezTo>
                  <a:close/>
                </a:path>
              </a:pathLst>
            </a:custGeom>
            <a:solidFill>
              <a:srgbClr val="F5F3EB"/>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2"/>
            <p:cNvSpPr txBox="1"/>
            <p:nvPr/>
          </p:nvSpPr>
          <p:spPr>
            <a:xfrm>
              <a:off x="79320" y="39873"/>
              <a:ext cx="687444" cy="713865"/>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03</a:t>
              </a:r>
              <a:endPar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grpSp>
        <p:nvGrpSpPr>
          <p:cNvPr id="262" name="Google Shape;262;p22"/>
          <p:cNvGrpSpPr/>
          <p:nvPr/>
        </p:nvGrpSpPr>
        <p:grpSpPr>
          <a:xfrm>
            <a:off x="10345967" y="6158910"/>
            <a:ext cx="624806" cy="625082"/>
            <a:chOff x="0" y="0"/>
            <a:chExt cx="846084" cy="846456"/>
          </a:xfrm>
        </p:grpSpPr>
        <p:sp>
          <p:nvSpPr>
            <p:cNvPr id="263" name="Google Shape;263;p22"/>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F5F3EB"/>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22"/>
            <p:cNvSpPr txBox="1"/>
            <p:nvPr/>
          </p:nvSpPr>
          <p:spPr>
            <a:xfrm>
              <a:off x="79320" y="41255"/>
              <a:ext cx="687444" cy="725845"/>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04</a:t>
              </a:r>
              <a:endPar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grpSp>
        <p:nvGrpSpPr>
          <p:cNvPr id="265" name="Google Shape;265;p22"/>
          <p:cNvGrpSpPr/>
          <p:nvPr/>
        </p:nvGrpSpPr>
        <p:grpSpPr>
          <a:xfrm>
            <a:off x="11305668" y="3346938"/>
            <a:ext cx="624806" cy="625082"/>
            <a:chOff x="0" y="0"/>
            <a:chExt cx="846084" cy="846456"/>
          </a:xfrm>
        </p:grpSpPr>
        <p:sp>
          <p:nvSpPr>
            <p:cNvPr id="266" name="Google Shape;266;p22"/>
            <p:cNvSpPr/>
            <p:nvPr/>
          </p:nvSpPr>
          <p:spPr>
            <a:xfrm>
              <a:off x="0" y="0"/>
              <a:ext cx="846084" cy="846456"/>
            </a:xfrm>
            <a:custGeom>
              <a:avLst/>
              <a:gdLst/>
              <a:ahLst/>
              <a:cxnLst/>
              <a:rect l="l" t="t" r="r" b="b"/>
              <a:pathLst>
                <a:path w="846084" h="846456" extrusionOk="0">
                  <a:moveTo>
                    <a:pt x="423042" y="0"/>
                  </a:moveTo>
                  <a:cubicBezTo>
                    <a:pt x="189402" y="0"/>
                    <a:pt x="0" y="189486"/>
                    <a:pt x="0" y="423228"/>
                  </a:cubicBezTo>
                  <a:cubicBezTo>
                    <a:pt x="0" y="656970"/>
                    <a:pt x="189402" y="846456"/>
                    <a:pt x="423042" y="846456"/>
                  </a:cubicBezTo>
                  <a:cubicBezTo>
                    <a:pt x="656682" y="846456"/>
                    <a:pt x="846084" y="656970"/>
                    <a:pt x="846084" y="423228"/>
                  </a:cubicBezTo>
                  <a:cubicBezTo>
                    <a:pt x="846084" y="189486"/>
                    <a:pt x="656682" y="0"/>
                    <a:pt x="423042" y="0"/>
                  </a:cubicBezTo>
                  <a:close/>
                </a:path>
              </a:pathLst>
            </a:custGeom>
            <a:solidFill>
              <a:srgbClr val="F5F3EB"/>
            </a:solidFill>
            <a:ln w="19050" cap="sq" cmpd="sng">
              <a:solidFill>
                <a:srgbClr val="353824"/>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2"/>
            <p:cNvSpPr txBox="1"/>
            <p:nvPr/>
          </p:nvSpPr>
          <p:spPr>
            <a:xfrm>
              <a:off x="79320" y="41255"/>
              <a:ext cx="687444" cy="725845"/>
            </a:xfrm>
            <a:prstGeom prst="rect">
              <a:avLst/>
            </a:prstGeom>
            <a:noFill/>
            <a:ln>
              <a:noFill/>
            </a:ln>
          </p:spPr>
          <p:txBody>
            <a:bodyPr spcFirstLastPara="1" wrap="square" lIns="0" tIns="0" rIns="0" bIns="0" anchor="ctr" anchorCtr="0">
              <a:noAutofit/>
            </a:bodyPr>
            <a:lstStyle/>
            <a:p>
              <a:pPr marL="0" marR="0" lvl="0" indent="0" algn="ctr" rtl="0">
                <a:lnSpc>
                  <a:spcPct val="140000"/>
                </a:lnSpc>
                <a:spcBef>
                  <a:spcPts val="0"/>
                </a:spcBef>
                <a:spcAft>
                  <a:spcPts val="0"/>
                </a:spcAft>
                <a:buNone/>
              </a:pPr>
              <a:r>
                <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rPr>
                <a:t>05</a:t>
              </a:r>
              <a:endParaRPr lang="en-US" sz="2000" b="0" i="0" u="none" strike="noStrike" cap="none">
                <a:solidFill>
                  <a:srgbClr val="353824"/>
                </a:solidFill>
                <a:latin typeface="IBM Plex Mono" panose="020B0509050203000203"/>
                <a:ea typeface="IBM Plex Mono" panose="020B0509050203000203"/>
                <a:cs typeface="IBM Plex Mono" panose="020B0509050203000203"/>
                <a:sym typeface="IBM Plex Mono" panose="020B0509050203000203"/>
              </a:endParaRPr>
            </a:p>
          </p:txBody>
        </p:sp>
      </p:grpSp>
      <p:sp>
        <p:nvSpPr>
          <p:cNvPr id="268" name="Google Shape;268;p22"/>
          <p:cNvSpPr txBox="1"/>
          <p:nvPr/>
        </p:nvSpPr>
        <p:spPr>
          <a:xfrm>
            <a:off x="15401117" y="3295543"/>
            <a:ext cx="2043526" cy="605514"/>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Design success metrics strategy</a:t>
            </a:r>
            <a:endPar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69" name="Google Shape;269;p22"/>
          <p:cNvSpPr txBox="1"/>
          <p:nvPr/>
        </p:nvSpPr>
        <p:spPr>
          <a:xfrm>
            <a:off x="8558469" y="6178477"/>
            <a:ext cx="1787499" cy="915509"/>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Adjust success metrics (if necessary)</a:t>
            </a:r>
            <a:endPar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70" name="Google Shape;270;p22"/>
          <p:cNvSpPr txBox="1"/>
          <p:nvPr/>
        </p:nvSpPr>
        <p:spPr>
          <a:xfrm>
            <a:off x="12259880" y="8840719"/>
            <a:ext cx="1880019" cy="290341"/>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Analyze data</a:t>
            </a:r>
            <a:endPar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71" name="Google Shape;271;p22"/>
          <p:cNvSpPr txBox="1"/>
          <p:nvPr/>
        </p:nvSpPr>
        <p:spPr>
          <a:xfrm>
            <a:off x="8915000" y="3310089"/>
            <a:ext cx="2075893" cy="605514"/>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Communicate and share findings</a:t>
            </a:r>
            <a:endPar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72" name="Google Shape;272;p22"/>
          <p:cNvSpPr txBox="1"/>
          <p:nvPr/>
        </p:nvSpPr>
        <p:spPr>
          <a:xfrm>
            <a:off x="16232347" y="6178477"/>
            <a:ext cx="1212296" cy="605514"/>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Collect data</a:t>
            </a:r>
            <a:endParaRPr lang="en-US" sz="1890" b="0"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
        <p:nvSpPr>
          <p:cNvPr id="273" name="Google Shape;273;p22"/>
          <p:cNvSpPr txBox="1"/>
          <p:nvPr/>
        </p:nvSpPr>
        <p:spPr>
          <a:xfrm>
            <a:off x="11629872" y="5042046"/>
            <a:ext cx="3140035" cy="1476431"/>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3000" b="1"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rPr>
              <a:t>Continuous Improvement Feedback Loop</a:t>
            </a:r>
            <a:endParaRPr lang="en-US" sz="3000" b="1" i="0" u="none" strike="noStrike" cap="none">
              <a:solidFill>
                <a:srgbClr val="353824"/>
              </a:solidFill>
              <a:latin typeface="IBM Plex Sans" panose="020B0503050203000203"/>
              <a:ea typeface="IBM Plex Sans" panose="020B0503050203000203"/>
              <a:cs typeface="IBM Plex Sans" panose="020B0503050203000203"/>
              <a:sym typeface="IBM Plex Sans" panose="020B0503050203000203"/>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3557</Words>
  <Application>WPS Presentation</Application>
  <PresentationFormat>Custom</PresentationFormat>
  <Paragraphs>182</Paragraphs>
  <Slides>11</Slides>
  <Notes>11</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11</vt:i4>
      </vt:variant>
    </vt:vector>
  </HeadingPairs>
  <TitlesOfParts>
    <vt:vector size="25" baseType="lpstr">
      <vt:lpstr>Arial</vt:lpstr>
      <vt:lpstr>SimSun</vt:lpstr>
      <vt:lpstr>Wingdings</vt:lpstr>
      <vt:lpstr>Arial</vt:lpstr>
      <vt:lpstr>Calibri</vt:lpstr>
      <vt:lpstr>IBM Plex Serif</vt:lpstr>
      <vt:lpstr>IBM Plex Sans</vt:lpstr>
      <vt:lpstr>IBM Plex Mono</vt:lpstr>
      <vt:lpstr>Bahnschrift</vt:lpstr>
      <vt:lpstr>Arial Rounded MT Bold</vt:lpstr>
      <vt:lpstr>Arimo</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dc:creator>
  <cp:lastModifiedBy>Artemisa Hasalami</cp:lastModifiedBy>
  <cp:revision>7</cp:revision>
  <dcterms:created xsi:type="dcterms:W3CDTF">2025-03-13T22:40:02Z</dcterms:created>
  <dcterms:modified xsi:type="dcterms:W3CDTF">2025-03-13T22:49:08Z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71032D3C583343BDB98AD15974F5C758_12</vt:lpwstr>
  </property>
  <property fmtid="{D5CDD505-2E9C-101B-9397-08002B2CF9AE}" pid="3" name="KSOProductBuildVer">
    <vt:lpwstr>2057-12.2.0.20326</vt:lpwstr>
  </property>
</Properties>
</file>